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64" r:id="rId2"/>
  </p:sldMasterIdLst>
  <p:notesMasterIdLst>
    <p:notesMasterId r:id="rId71"/>
  </p:notesMasterIdLst>
  <p:handoutMasterIdLst>
    <p:handoutMasterId r:id="rId72"/>
  </p:handoutMasterIdLst>
  <p:sldIdLst>
    <p:sldId id="256" r:id="rId3"/>
    <p:sldId id="343" r:id="rId4"/>
    <p:sldId id="258" r:id="rId5"/>
    <p:sldId id="260" r:id="rId6"/>
    <p:sldId id="469" r:id="rId7"/>
    <p:sldId id="262" r:id="rId8"/>
    <p:sldId id="470" r:id="rId9"/>
    <p:sldId id="263" r:id="rId10"/>
    <p:sldId id="264" r:id="rId11"/>
    <p:sldId id="266" r:id="rId12"/>
    <p:sldId id="314" r:id="rId13"/>
    <p:sldId id="315" r:id="rId14"/>
    <p:sldId id="269" r:id="rId15"/>
    <p:sldId id="270" r:id="rId16"/>
    <p:sldId id="271" r:id="rId17"/>
    <p:sldId id="272" r:id="rId18"/>
    <p:sldId id="318" r:id="rId19"/>
    <p:sldId id="319" r:id="rId20"/>
    <p:sldId id="344" r:id="rId21"/>
    <p:sldId id="277" r:id="rId22"/>
    <p:sldId id="345" r:id="rId23"/>
    <p:sldId id="279" r:id="rId24"/>
    <p:sldId id="280" r:id="rId25"/>
    <p:sldId id="281" r:id="rId26"/>
    <p:sldId id="282" r:id="rId27"/>
    <p:sldId id="283" r:id="rId28"/>
    <p:sldId id="346" r:id="rId29"/>
    <p:sldId id="284" r:id="rId30"/>
    <p:sldId id="285" r:id="rId31"/>
    <p:sldId id="321" r:id="rId32"/>
    <p:sldId id="287" r:id="rId33"/>
    <p:sldId id="288" r:id="rId34"/>
    <p:sldId id="289" r:id="rId35"/>
    <p:sldId id="290" r:id="rId36"/>
    <p:sldId id="348" r:id="rId37"/>
    <p:sldId id="323" r:id="rId38"/>
    <p:sldId id="324" r:id="rId39"/>
    <p:sldId id="297" r:id="rId40"/>
    <p:sldId id="298" r:id="rId41"/>
    <p:sldId id="325" r:id="rId42"/>
    <p:sldId id="350" r:id="rId43"/>
    <p:sldId id="326" r:id="rId44"/>
    <p:sldId id="327" r:id="rId45"/>
    <p:sldId id="299" r:id="rId46"/>
    <p:sldId id="353" r:id="rId47"/>
    <p:sldId id="300" r:id="rId48"/>
    <p:sldId id="330" r:id="rId49"/>
    <p:sldId id="354" r:id="rId50"/>
    <p:sldId id="355" r:id="rId51"/>
    <p:sldId id="359" r:id="rId52"/>
    <p:sldId id="303" r:id="rId53"/>
    <p:sldId id="307" r:id="rId54"/>
    <p:sldId id="305" r:id="rId55"/>
    <p:sldId id="333" r:id="rId56"/>
    <p:sldId id="309" r:id="rId57"/>
    <p:sldId id="334" r:id="rId58"/>
    <p:sldId id="335" r:id="rId59"/>
    <p:sldId id="310" r:id="rId60"/>
    <p:sldId id="336" r:id="rId61"/>
    <p:sldId id="338" r:id="rId62"/>
    <p:sldId id="311" r:id="rId63"/>
    <p:sldId id="312" r:id="rId64"/>
    <p:sldId id="339" r:id="rId65"/>
    <p:sldId id="356" r:id="rId66"/>
    <p:sldId id="357" r:id="rId67"/>
    <p:sldId id="340" r:id="rId68"/>
    <p:sldId id="342" r:id="rId69"/>
    <p:sldId id="358" r:id="rId7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FEFF"/>
    <a:srgbClr val="B9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64" autoAdjust="0"/>
    <p:restoredTop sz="93064" autoAdjust="0"/>
  </p:normalViewPr>
  <p:slideViewPr>
    <p:cSldViewPr>
      <p:cViewPr>
        <p:scale>
          <a:sx n="75" d="100"/>
          <a:sy n="75" d="100"/>
        </p:scale>
        <p:origin x="1560" y="-90"/>
      </p:cViewPr>
      <p:guideLst>
        <p:guide orient="horz" pos="2160"/>
        <p:guide pos="2880"/>
      </p:guideLst>
    </p:cSldViewPr>
  </p:slideViewPr>
  <p:notesTextViewPr>
    <p:cViewPr>
      <p:scale>
        <a:sx n="200" d="100"/>
        <a:sy n="200" d="100"/>
      </p:scale>
      <p:origin x="0" y="0"/>
    </p:cViewPr>
  </p:notesTextViewPr>
  <p:sorterViewPr>
    <p:cViewPr>
      <p:scale>
        <a:sx n="66" d="100"/>
        <a:sy n="66" d="100"/>
      </p:scale>
      <p:origin x="0" y="3276"/>
    </p:cViewPr>
  </p:sorterViewPr>
  <p:notesViewPr>
    <p:cSldViewPr>
      <p:cViewPr varScale="1">
        <p:scale>
          <a:sx n="57" d="100"/>
          <a:sy n="57" d="100"/>
        </p:scale>
        <p:origin x="-26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slide" Target="slides/slide40.xml" /><Relationship Id="rId47" Type="http://schemas.openxmlformats.org/officeDocument/2006/relationships/slide" Target="slides/slide45.xml" /><Relationship Id="rId50" Type="http://schemas.openxmlformats.org/officeDocument/2006/relationships/slide" Target="slides/slide48.xml" /><Relationship Id="rId55" Type="http://schemas.openxmlformats.org/officeDocument/2006/relationships/slide" Target="slides/slide53.xml" /><Relationship Id="rId63" Type="http://schemas.openxmlformats.org/officeDocument/2006/relationships/slide" Target="slides/slide61.xml" /><Relationship Id="rId68" Type="http://schemas.openxmlformats.org/officeDocument/2006/relationships/slide" Target="slides/slide66.xml" /><Relationship Id="rId76" Type="http://schemas.openxmlformats.org/officeDocument/2006/relationships/tableStyles" Target="tableStyles.xml" /><Relationship Id="rId7" Type="http://schemas.openxmlformats.org/officeDocument/2006/relationships/slide" Target="slides/slide5.xml" /><Relationship Id="rId71" Type="http://schemas.openxmlformats.org/officeDocument/2006/relationships/notesMaster" Target="notesMasters/notesMaster1.xml" /><Relationship Id="rId2" Type="http://schemas.openxmlformats.org/officeDocument/2006/relationships/slideMaster" Target="slideMasters/slideMaster2.xml" /><Relationship Id="rId16" Type="http://schemas.openxmlformats.org/officeDocument/2006/relationships/slide" Target="slides/slide14.xml" /><Relationship Id="rId29" Type="http://schemas.openxmlformats.org/officeDocument/2006/relationships/slide" Target="slides/slide27.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slide" Target="slides/slide43.xml" /><Relationship Id="rId53" Type="http://schemas.openxmlformats.org/officeDocument/2006/relationships/slide" Target="slides/slide51.xml" /><Relationship Id="rId58" Type="http://schemas.openxmlformats.org/officeDocument/2006/relationships/slide" Target="slides/slide56.xml" /><Relationship Id="rId66" Type="http://schemas.openxmlformats.org/officeDocument/2006/relationships/slide" Target="slides/slide64.xml" /><Relationship Id="rId74" Type="http://schemas.openxmlformats.org/officeDocument/2006/relationships/viewProps" Target="viewProp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slide" Target="slides/slide47.xml" /><Relationship Id="rId57" Type="http://schemas.openxmlformats.org/officeDocument/2006/relationships/slide" Target="slides/slide55.xml" /><Relationship Id="rId61" Type="http://schemas.openxmlformats.org/officeDocument/2006/relationships/slide" Target="slides/slide59.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slide" Target="slides/slide42.xml" /><Relationship Id="rId52" Type="http://schemas.openxmlformats.org/officeDocument/2006/relationships/slide" Target="slides/slide50.xml" /><Relationship Id="rId60" Type="http://schemas.openxmlformats.org/officeDocument/2006/relationships/slide" Target="slides/slide58.xml" /><Relationship Id="rId65" Type="http://schemas.openxmlformats.org/officeDocument/2006/relationships/slide" Target="slides/slide63.xml" /><Relationship Id="rId73" Type="http://schemas.openxmlformats.org/officeDocument/2006/relationships/presProps" Target="presProp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slide" Target="slides/slide41.xml" /><Relationship Id="rId48" Type="http://schemas.openxmlformats.org/officeDocument/2006/relationships/slide" Target="slides/slide46.xml" /><Relationship Id="rId56" Type="http://schemas.openxmlformats.org/officeDocument/2006/relationships/slide" Target="slides/slide54.xml" /><Relationship Id="rId64" Type="http://schemas.openxmlformats.org/officeDocument/2006/relationships/slide" Target="slides/slide62.xml" /><Relationship Id="rId69" Type="http://schemas.openxmlformats.org/officeDocument/2006/relationships/slide" Target="slides/slide67.xml" /><Relationship Id="rId8" Type="http://schemas.openxmlformats.org/officeDocument/2006/relationships/slide" Target="slides/slide6.xml" /><Relationship Id="rId51" Type="http://schemas.openxmlformats.org/officeDocument/2006/relationships/slide" Target="slides/slide49.xml" /><Relationship Id="rId72" Type="http://schemas.openxmlformats.org/officeDocument/2006/relationships/handoutMaster" Target="handoutMasters/handoutMaster1.xml" /><Relationship Id="rId3" Type="http://schemas.openxmlformats.org/officeDocument/2006/relationships/slide" Target="slides/slide1.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slide" Target="slides/slide44.xml" /><Relationship Id="rId59" Type="http://schemas.openxmlformats.org/officeDocument/2006/relationships/slide" Target="slides/slide57.xml" /><Relationship Id="rId67" Type="http://schemas.openxmlformats.org/officeDocument/2006/relationships/slide" Target="slides/slide65.xml" /><Relationship Id="rId20" Type="http://schemas.openxmlformats.org/officeDocument/2006/relationships/slide" Target="slides/slide18.xml" /><Relationship Id="rId41" Type="http://schemas.openxmlformats.org/officeDocument/2006/relationships/slide" Target="slides/slide39.xml" /><Relationship Id="rId54" Type="http://schemas.openxmlformats.org/officeDocument/2006/relationships/slide" Target="slides/slide52.xml" /><Relationship Id="rId62" Type="http://schemas.openxmlformats.org/officeDocument/2006/relationships/slide" Target="slides/slide60.xml" /><Relationship Id="rId70" Type="http://schemas.openxmlformats.org/officeDocument/2006/relationships/slide" Target="slides/slide68.xml" /><Relationship Id="rId75"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4.xml" /></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1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1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13">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14">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1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16">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19">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73BC7-E7D4-3D4B-A8E0-A2D2AE5A8C00}" type="doc">
      <dgm:prSet loTypeId="urn:microsoft.com/office/officeart/2005/8/layout/vList2" loCatId="list" qsTypeId="urn:microsoft.com/office/officeart/2005/8/quickstyle/simple4" qsCatId="simple" csTypeId="urn:microsoft.com/office/officeart/2005/8/colors/accent1_2#1" csCatId="accent1" phldr="1"/>
      <dgm:spPr/>
      <dgm:t>
        <a:bodyPr/>
        <a:lstStyle/>
        <a:p>
          <a:endParaRPr lang="en-US"/>
        </a:p>
      </dgm:t>
    </dgm:pt>
    <dgm:pt modelId="{066387EC-BFC0-784A-B648-8AE5B566BF75}">
      <dgm:prSet phldrT="[Text]"/>
      <dgm:spPr/>
      <dgm:t>
        <a:bodyPr/>
        <a:lstStyle/>
        <a:p>
          <a:r>
            <a:rPr lang="en-US" dirty="0"/>
            <a:t>Program code</a:t>
          </a:r>
        </a:p>
      </dgm:t>
    </dgm:pt>
    <dgm:pt modelId="{8787F659-B991-3343-9042-4C07199010AD}" type="parTrans" cxnId="{0309AC7A-4A12-3546-A4CF-B8EE1185DD5B}">
      <dgm:prSet/>
      <dgm:spPr/>
      <dgm:t>
        <a:bodyPr/>
        <a:lstStyle/>
        <a:p>
          <a:endParaRPr lang="en-US"/>
        </a:p>
      </dgm:t>
    </dgm:pt>
    <dgm:pt modelId="{C24B30AF-9314-634E-A8EF-5EE315A026AF}" type="sibTrans" cxnId="{0309AC7A-4A12-3546-A4CF-B8EE1185DD5B}">
      <dgm:prSet/>
      <dgm:spPr/>
      <dgm:t>
        <a:bodyPr/>
        <a:lstStyle/>
        <a:p>
          <a:endParaRPr lang="en-US"/>
        </a:p>
      </dgm:t>
    </dgm:pt>
    <dgm:pt modelId="{7D1E28BB-E7D4-6240-9C26-9492ABCCB82C}">
      <dgm:prSet custT="1"/>
      <dgm:spPr/>
      <dgm:t>
        <a:bodyPr/>
        <a:lstStyle/>
        <a:p>
          <a:pPr marL="282575" indent="-282575" algn="l" defTabSz="914400" rtl="0" eaLnBrk="1" latinLnBrk="0" hangingPunct="1">
            <a:lnSpc>
              <a:spcPct val="90000"/>
            </a:lnSpc>
            <a:spcBef>
              <a:spcPts val="1800"/>
            </a:spcBef>
            <a:buClr>
              <a:schemeClr val="accent1"/>
            </a:buClr>
            <a:buSzPct val="75000"/>
            <a:buFont typeface="Wingdings" pitchFamily="2" charset="2"/>
            <a:buChar char="n"/>
          </a:pPr>
          <a:r>
            <a:rPr lang="en-US" sz="2200" kern="1200" dirty="0">
              <a:solidFill>
                <a:schemeClr val="tx1">
                  <a:lumMod val="85000"/>
                  <a:lumOff val="15000"/>
                </a:schemeClr>
              </a:solidFill>
              <a:latin typeface="+mn-lt"/>
              <a:ea typeface="+mn-ea"/>
              <a:cs typeface="+mn-cs"/>
            </a:rPr>
            <a:t>which may be shared with other processes that are executing the same program</a:t>
          </a:r>
        </a:p>
      </dgm:t>
    </dgm:pt>
    <dgm:pt modelId="{E79FF0B8-9CA9-2C4D-A4D7-8AE87CFD65C0}" type="parTrans" cxnId="{55DF68C8-0BBD-BB45-A1B2-BFDD60500307}">
      <dgm:prSet/>
      <dgm:spPr/>
      <dgm:t>
        <a:bodyPr/>
        <a:lstStyle/>
        <a:p>
          <a:endParaRPr lang="en-US"/>
        </a:p>
      </dgm:t>
    </dgm:pt>
    <dgm:pt modelId="{D407455B-387C-4349-9E47-3EA34DB4736F}" type="sibTrans" cxnId="{55DF68C8-0BBD-BB45-A1B2-BFDD60500307}">
      <dgm:prSet/>
      <dgm:spPr/>
      <dgm:t>
        <a:bodyPr/>
        <a:lstStyle/>
        <a:p>
          <a:endParaRPr lang="en-US"/>
        </a:p>
      </dgm:t>
    </dgm:pt>
    <dgm:pt modelId="{5E037D5A-EDDE-E440-8CF3-C810A1D6E576}">
      <dgm:prSet/>
      <dgm:spPr/>
      <dgm:t>
        <a:bodyPr/>
        <a:lstStyle/>
        <a:p>
          <a:r>
            <a:rPr lang="en-US" dirty="0"/>
            <a:t>A set of data associated with that code</a:t>
          </a:r>
        </a:p>
      </dgm:t>
    </dgm:pt>
    <dgm:pt modelId="{12C2C1F2-ECCF-3841-8696-D8982B8C130C}" type="parTrans" cxnId="{1450A142-4100-B541-8A77-632087F1ABC1}">
      <dgm:prSet/>
      <dgm:spPr/>
      <dgm:t>
        <a:bodyPr/>
        <a:lstStyle/>
        <a:p>
          <a:endParaRPr lang="en-US"/>
        </a:p>
      </dgm:t>
    </dgm:pt>
    <dgm:pt modelId="{7127CD71-1958-8045-9D0B-EE0EE248AD3A}" type="sibTrans" cxnId="{1450A142-4100-B541-8A77-632087F1ABC1}">
      <dgm:prSet/>
      <dgm:spPr/>
      <dgm:t>
        <a:bodyPr/>
        <a:lstStyle/>
        <a:p>
          <a:endParaRPr lang="en-US"/>
        </a:p>
      </dgm:t>
    </dgm:pt>
    <dgm:pt modelId="{D388D580-87DE-AD47-A378-76DA43B1B04A}" type="pres">
      <dgm:prSet presAssocID="{53173BC7-E7D4-3D4B-A8E0-A2D2AE5A8C00}" presName="linear" presStyleCnt="0">
        <dgm:presLayoutVars>
          <dgm:animLvl val="lvl"/>
          <dgm:resizeHandles val="exact"/>
        </dgm:presLayoutVars>
      </dgm:prSet>
      <dgm:spPr/>
    </dgm:pt>
    <dgm:pt modelId="{F500F2E7-5140-0B44-A47F-00138E696C9A}" type="pres">
      <dgm:prSet presAssocID="{066387EC-BFC0-784A-B648-8AE5B566BF75}" presName="parentText" presStyleLbl="node1" presStyleIdx="0" presStyleCnt="2" custLinFactNeighborX="935" custLinFactNeighborY="3519">
        <dgm:presLayoutVars>
          <dgm:chMax val="0"/>
          <dgm:bulletEnabled val="1"/>
        </dgm:presLayoutVars>
      </dgm:prSet>
      <dgm:spPr/>
    </dgm:pt>
    <dgm:pt modelId="{4A1A3D03-DB08-6D4A-9013-6A326781C6BD}" type="pres">
      <dgm:prSet presAssocID="{066387EC-BFC0-784A-B648-8AE5B566BF75}" presName="childText" presStyleLbl="revTx" presStyleIdx="0" presStyleCnt="1">
        <dgm:presLayoutVars>
          <dgm:bulletEnabled val="1"/>
        </dgm:presLayoutVars>
      </dgm:prSet>
      <dgm:spPr/>
    </dgm:pt>
    <dgm:pt modelId="{02FDE227-3421-A249-B877-4E1ACDF3ED5A}" type="pres">
      <dgm:prSet presAssocID="{5E037D5A-EDDE-E440-8CF3-C810A1D6E576}" presName="parentText" presStyleLbl="node1" presStyleIdx="1" presStyleCnt="2" custLinFactNeighborY="14432">
        <dgm:presLayoutVars>
          <dgm:chMax val="0"/>
          <dgm:bulletEnabled val="1"/>
        </dgm:presLayoutVars>
      </dgm:prSet>
      <dgm:spPr/>
    </dgm:pt>
  </dgm:ptLst>
  <dgm:cxnLst>
    <dgm:cxn modelId="{6009E33A-B47F-48A9-B2A5-0CE801FC5286}" type="presOf" srcId="{066387EC-BFC0-784A-B648-8AE5B566BF75}" destId="{F500F2E7-5140-0B44-A47F-00138E696C9A}" srcOrd="0" destOrd="0" presId="urn:microsoft.com/office/officeart/2005/8/layout/vList2"/>
    <dgm:cxn modelId="{1450A142-4100-B541-8A77-632087F1ABC1}" srcId="{53173BC7-E7D4-3D4B-A8E0-A2D2AE5A8C00}" destId="{5E037D5A-EDDE-E440-8CF3-C810A1D6E576}" srcOrd="1" destOrd="0" parTransId="{12C2C1F2-ECCF-3841-8696-D8982B8C130C}" sibTransId="{7127CD71-1958-8045-9D0B-EE0EE248AD3A}"/>
    <dgm:cxn modelId="{85998879-906F-4D4E-9B4E-867952CDD81A}" type="presOf" srcId="{53173BC7-E7D4-3D4B-A8E0-A2D2AE5A8C00}" destId="{D388D580-87DE-AD47-A378-76DA43B1B04A}" srcOrd="0" destOrd="0" presId="urn:microsoft.com/office/officeart/2005/8/layout/vList2"/>
    <dgm:cxn modelId="{0309AC7A-4A12-3546-A4CF-B8EE1185DD5B}" srcId="{53173BC7-E7D4-3D4B-A8E0-A2D2AE5A8C00}" destId="{066387EC-BFC0-784A-B648-8AE5B566BF75}" srcOrd="0" destOrd="0" parTransId="{8787F659-B991-3343-9042-4C07199010AD}" sibTransId="{C24B30AF-9314-634E-A8EF-5EE315A026AF}"/>
    <dgm:cxn modelId="{55DF68C8-0BBD-BB45-A1B2-BFDD60500307}" srcId="{066387EC-BFC0-784A-B648-8AE5B566BF75}" destId="{7D1E28BB-E7D4-6240-9C26-9492ABCCB82C}" srcOrd="0" destOrd="0" parTransId="{E79FF0B8-9CA9-2C4D-A4D7-8AE87CFD65C0}" sibTransId="{D407455B-387C-4349-9E47-3EA34DB4736F}"/>
    <dgm:cxn modelId="{138A7AE1-BCE8-4387-B9C5-68BA001C9C21}" type="presOf" srcId="{7D1E28BB-E7D4-6240-9C26-9492ABCCB82C}" destId="{4A1A3D03-DB08-6D4A-9013-6A326781C6BD}" srcOrd="0" destOrd="0" presId="urn:microsoft.com/office/officeart/2005/8/layout/vList2"/>
    <dgm:cxn modelId="{7A5E10FF-A183-40F7-B30E-5ABF9F3915B7}" type="presOf" srcId="{5E037D5A-EDDE-E440-8CF3-C810A1D6E576}" destId="{02FDE227-3421-A249-B877-4E1ACDF3ED5A}" srcOrd="0" destOrd="0" presId="urn:microsoft.com/office/officeart/2005/8/layout/vList2"/>
    <dgm:cxn modelId="{8369AD01-3F73-421C-B580-82D7E938BBDD}" type="presParOf" srcId="{D388D580-87DE-AD47-A378-76DA43B1B04A}" destId="{F500F2E7-5140-0B44-A47F-00138E696C9A}" srcOrd="0" destOrd="0" presId="urn:microsoft.com/office/officeart/2005/8/layout/vList2"/>
    <dgm:cxn modelId="{64CB2843-08A9-4E76-B615-86F926AB975D}" type="presParOf" srcId="{D388D580-87DE-AD47-A378-76DA43B1B04A}" destId="{4A1A3D03-DB08-6D4A-9013-6A326781C6BD}" srcOrd="1" destOrd="0" presId="urn:microsoft.com/office/officeart/2005/8/layout/vList2"/>
    <dgm:cxn modelId="{1F59C059-309C-46BF-B48B-4E8D5F2BA047}" type="presParOf" srcId="{D388D580-87DE-AD47-A378-76DA43B1B04A}" destId="{02FDE227-3421-A249-B877-4E1ACDF3ED5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5311E6-CDD7-2543-8CC3-293FFCF03437}" type="doc">
      <dgm:prSet loTypeId="urn:microsoft.com/office/officeart/2005/8/layout/vProcess5" loCatId="process" qsTypeId="urn:microsoft.com/office/officeart/2005/8/quickstyle/simple4" qsCatId="simple" csTypeId="urn:microsoft.com/office/officeart/2005/8/colors/accent1_2#11" csCatId="accent1" phldr="1"/>
      <dgm:spPr/>
      <dgm:t>
        <a:bodyPr/>
        <a:lstStyle/>
        <a:p>
          <a:endParaRPr lang="en-US"/>
        </a:p>
      </dgm:t>
    </dgm:pt>
    <dgm:pt modelId="{8391F018-FF0E-CB4C-88F4-88ED9142CAD7}">
      <dgm:prSet phldrT="[Text]"/>
      <dgm:spPr/>
      <dgm:t>
        <a:bodyPr/>
        <a:lstStyle/>
        <a:p>
          <a:r>
            <a:rPr lang="en-US" dirty="0"/>
            <a:t>assigns a unique process identifier to the new process</a:t>
          </a:r>
        </a:p>
      </dgm:t>
    </dgm:pt>
    <dgm:pt modelId="{1ECFC509-95F7-7745-851E-93B1C4579473}" type="parTrans" cxnId="{2558DFB9-F6B6-7042-B411-B76CA879DB08}">
      <dgm:prSet/>
      <dgm:spPr/>
      <dgm:t>
        <a:bodyPr/>
        <a:lstStyle/>
        <a:p>
          <a:endParaRPr lang="en-US"/>
        </a:p>
      </dgm:t>
    </dgm:pt>
    <dgm:pt modelId="{9AB9A415-9AF0-DE45-A19E-A3D608A27A8C}" type="sibTrans" cxnId="{2558DFB9-F6B6-7042-B411-B76CA879DB08}">
      <dgm:prSet/>
      <dgm:spPr>
        <a:solidFill>
          <a:schemeClr val="accent6"/>
        </a:solidFill>
      </dgm:spPr>
      <dgm:t>
        <a:bodyPr/>
        <a:lstStyle/>
        <a:p>
          <a:endParaRPr lang="en-US"/>
        </a:p>
      </dgm:t>
    </dgm:pt>
    <dgm:pt modelId="{6E44C28E-1BEC-E343-9C9F-C344338D5C42}">
      <dgm:prSet/>
      <dgm:spPr/>
      <dgm:t>
        <a:bodyPr/>
        <a:lstStyle/>
        <a:p>
          <a:r>
            <a:rPr lang="en-US"/>
            <a:t>allocates space for the process</a:t>
          </a:r>
          <a:endParaRPr lang="en-US" dirty="0"/>
        </a:p>
      </dgm:t>
    </dgm:pt>
    <dgm:pt modelId="{CC6EF307-D0A1-994A-9C4C-CAA050961182}" type="parTrans" cxnId="{B422356A-E09E-E04F-B88A-010F4955454C}">
      <dgm:prSet/>
      <dgm:spPr/>
      <dgm:t>
        <a:bodyPr/>
        <a:lstStyle/>
        <a:p>
          <a:endParaRPr lang="en-US"/>
        </a:p>
      </dgm:t>
    </dgm:pt>
    <dgm:pt modelId="{8D0CD505-0D70-9640-9AC5-D3C99B8D172A}" type="sibTrans" cxnId="{B422356A-E09E-E04F-B88A-010F4955454C}">
      <dgm:prSet/>
      <dgm:spPr>
        <a:solidFill>
          <a:schemeClr val="accent6"/>
        </a:solidFill>
      </dgm:spPr>
      <dgm:t>
        <a:bodyPr/>
        <a:lstStyle/>
        <a:p>
          <a:endParaRPr lang="en-US"/>
        </a:p>
      </dgm:t>
    </dgm:pt>
    <dgm:pt modelId="{04169B80-E7BC-5D4B-A2E7-F320A0E04342}">
      <dgm:prSet/>
      <dgm:spPr/>
      <dgm:t>
        <a:bodyPr/>
        <a:lstStyle/>
        <a:p>
          <a:r>
            <a:rPr lang="en-US"/>
            <a:t>initializes the process control block</a:t>
          </a:r>
          <a:endParaRPr lang="en-US" dirty="0"/>
        </a:p>
      </dgm:t>
    </dgm:pt>
    <dgm:pt modelId="{B6904F3A-4710-F243-969B-02EA176D7338}" type="parTrans" cxnId="{156C2F54-D7F3-2346-B05D-A0B7B3DC83DD}">
      <dgm:prSet/>
      <dgm:spPr/>
      <dgm:t>
        <a:bodyPr/>
        <a:lstStyle/>
        <a:p>
          <a:endParaRPr lang="en-US"/>
        </a:p>
      </dgm:t>
    </dgm:pt>
    <dgm:pt modelId="{841C71FB-6F6A-5746-AF62-1B717A71962C}" type="sibTrans" cxnId="{156C2F54-D7F3-2346-B05D-A0B7B3DC83DD}">
      <dgm:prSet/>
      <dgm:spPr>
        <a:solidFill>
          <a:schemeClr val="accent6"/>
        </a:solidFill>
      </dgm:spPr>
      <dgm:t>
        <a:bodyPr/>
        <a:lstStyle/>
        <a:p>
          <a:endParaRPr lang="en-US"/>
        </a:p>
      </dgm:t>
    </dgm:pt>
    <dgm:pt modelId="{A9F38DA8-36BA-6B4A-9528-485ABFBA88A9}">
      <dgm:prSet/>
      <dgm:spPr/>
      <dgm:t>
        <a:bodyPr/>
        <a:lstStyle/>
        <a:p>
          <a:r>
            <a:rPr lang="en-US"/>
            <a:t>sets the appropriate linkages</a:t>
          </a:r>
          <a:endParaRPr lang="en-US" dirty="0"/>
        </a:p>
      </dgm:t>
    </dgm:pt>
    <dgm:pt modelId="{081429CD-FFEB-CC42-AA08-4602D4BB165D}" type="parTrans" cxnId="{6632F6FA-0592-F34D-AE69-D91AA2D931CD}">
      <dgm:prSet/>
      <dgm:spPr/>
      <dgm:t>
        <a:bodyPr/>
        <a:lstStyle/>
        <a:p>
          <a:endParaRPr lang="en-US"/>
        </a:p>
      </dgm:t>
    </dgm:pt>
    <dgm:pt modelId="{3E04904E-3154-A04B-9E8B-D17416EB5CF3}" type="sibTrans" cxnId="{6632F6FA-0592-F34D-AE69-D91AA2D931CD}">
      <dgm:prSet/>
      <dgm:spPr>
        <a:solidFill>
          <a:schemeClr val="accent6"/>
        </a:solidFill>
      </dgm:spPr>
      <dgm:t>
        <a:bodyPr/>
        <a:lstStyle/>
        <a:p>
          <a:endParaRPr lang="en-US"/>
        </a:p>
      </dgm:t>
    </dgm:pt>
    <dgm:pt modelId="{FCF63CD2-91B4-904C-8BB8-EE3ABDE1A294}">
      <dgm:prSet/>
      <dgm:spPr/>
      <dgm:t>
        <a:bodyPr/>
        <a:lstStyle/>
        <a:p>
          <a:r>
            <a:rPr lang="en-US"/>
            <a:t>creates or expands other data structures</a:t>
          </a:r>
          <a:endParaRPr lang="en-US" dirty="0"/>
        </a:p>
      </dgm:t>
    </dgm:pt>
    <dgm:pt modelId="{3EC06BA4-90C4-914A-9D96-B473447DE344}" type="parTrans" cxnId="{A2EF8852-1AEE-CE45-BD7F-69FA8E403B98}">
      <dgm:prSet/>
      <dgm:spPr/>
      <dgm:t>
        <a:bodyPr/>
        <a:lstStyle/>
        <a:p>
          <a:endParaRPr lang="en-US"/>
        </a:p>
      </dgm:t>
    </dgm:pt>
    <dgm:pt modelId="{27B59B21-52CA-6B40-AF4A-44789D041A1F}" type="sibTrans" cxnId="{A2EF8852-1AEE-CE45-BD7F-69FA8E403B98}">
      <dgm:prSet/>
      <dgm:spPr/>
      <dgm:t>
        <a:bodyPr/>
        <a:lstStyle/>
        <a:p>
          <a:endParaRPr lang="en-US"/>
        </a:p>
      </dgm:t>
    </dgm:pt>
    <dgm:pt modelId="{B030A845-3B6F-EB47-A903-3C872099F50D}" type="pres">
      <dgm:prSet presAssocID="{3B5311E6-CDD7-2543-8CC3-293FFCF03437}" presName="outerComposite" presStyleCnt="0">
        <dgm:presLayoutVars>
          <dgm:chMax val="5"/>
          <dgm:dir/>
          <dgm:resizeHandles val="exact"/>
        </dgm:presLayoutVars>
      </dgm:prSet>
      <dgm:spPr/>
    </dgm:pt>
    <dgm:pt modelId="{CDAA31E5-020B-A641-A211-A9CB97EDA779}" type="pres">
      <dgm:prSet presAssocID="{3B5311E6-CDD7-2543-8CC3-293FFCF03437}" presName="dummyMaxCanvas" presStyleCnt="0">
        <dgm:presLayoutVars/>
      </dgm:prSet>
      <dgm:spPr/>
    </dgm:pt>
    <dgm:pt modelId="{787F2B9F-EC41-2140-8EC1-5E16AF2C7855}" type="pres">
      <dgm:prSet presAssocID="{3B5311E6-CDD7-2543-8CC3-293FFCF03437}" presName="FiveNodes_1" presStyleLbl="node1" presStyleIdx="0" presStyleCnt="5">
        <dgm:presLayoutVars>
          <dgm:bulletEnabled val="1"/>
        </dgm:presLayoutVars>
      </dgm:prSet>
      <dgm:spPr/>
    </dgm:pt>
    <dgm:pt modelId="{5B5D711A-1B3F-D448-9482-44A847364F32}" type="pres">
      <dgm:prSet presAssocID="{3B5311E6-CDD7-2543-8CC3-293FFCF03437}" presName="FiveNodes_2" presStyleLbl="node1" presStyleIdx="1" presStyleCnt="5">
        <dgm:presLayoutVars>
          <dgm:bulletEnabled val="1"/>
        </dgm:presLayoutVars>
      </dgm:prSet>
      <dgm:spPr/>
    </dgm:pt>
    <dgm:pt modelId="{E6CD32AC-3E96-AB44-A760-F359511BBE11}" type="pres">
      <dgm:prSet presAssocID="{3B5311E6-CDD7-2543-8CC3-293FFCF03437}" presName="FiveNodes_3" presStyleLbl="node1" presStyleIdx="2" presStyleCnt="5">
        <dgm:presLayoutVars>
          <dgm:bulletEnabled val="1"/>
        </dgm:presLayoutVars>
      </dgm:prSet>
      <dgm:spPr/>
    </dgm:pt>
    <dgm:pt modelId="{AC35228F-21E7-5E47-83A7-D0492D254D58}" type="pres">
      <dgm:prSet presAssocID="{3B5311E6-CDD7-2543-8CC3-293FFCF03437}" presName="FiveNodes_4" presStyleLbl="node1" presStyleIdx="3" presStyleCnt="5">
        <dgm:presLayoutVars>
          <dgm:bulletEnabled val="1"/>
        </dgm:presLayoutVars>
      </dgm:prSet>
      <dgm:spPr/>
    </dgm:pt>
    <dgm:pt modelId="{6DAEB0AD-3B63-8740-A6E5-6B3AE3531A2D}" type="pres">
      <dgm:prSet presAssocID="{3B5311E6-CDD7-2543-8CC3-293FFCF03437}" presName="FiveNodes_5" presStyleLbl="node1" presStyleIdx="4" presStyleCnt="5">
        <dgm:presLayoutVars>
          <dgm:bulletEnabled val="1"/>
        </dgm:presLayoutVars>
      </dgm:prSet>
      <dgm:spPr/>
    </dgm:pt>
    <dgm:pt modelId="{109E467C-1E73-8C45-B39E-5EC0C5B03450}" type="pres">
      <dgm:prSet presAssocID="{3B5311E6-CDD7-2543-8CC3-293FFCF03437}" presName="FiveConn_1-2" presStyleLbl="fgAccFollowNode1" presStyleIdx="0" presStyleCnt="4">
        <dgm:presLayoutVars>
          <dgm:bulletEnabled val="1"/>
        </dgm:presLayoutVars>
      </dgm:prSet>
      <dgm:spPr/>
    </dgm:pt>
    <dgm:pt modelId="{2BDB5B10-9839-7244-804C-B97A8A38670F}" type="pres">
      <dgm:prSet presAssocID="{3B5311E6-CDD7-2543-8CC3-293FFCF03437}" presName="FiveConn_2-3" presStyleLbl="fgAccFollowNode1" presStyleIdx="1" presStyleCnt="4">
        <dgm:presLayoutVars>
          <dgm:bulletEnabled val="1"/>
        </dgm:presLayoutVars>
      </dgm:prSet>
      <dgm:spPr/>
    </dgm:pt>
    <dgm:pt modelId="{B61A2D92-3241-AB4E-9449-C71D8D3EE5B6}" type="pres">
      <dgm:prSet presAssocID="{3B5311E6-CDD7-2543-8CC3-293FFCF03437}" presName="FiveConn_3-4" presStyleLbl="fgAccFollowNode1" presStyleIdx="2" presStyleCnt="4">
        <dgm:presLayoutVars>
          <dgm:bulletEnabled val="1"/>
        </dgm:presLayoutVars>
      </dgm:prSet>
      <dgm:spPr/>
    </dgm:pt>
    <dgm:pt modelId="{77EDA281-184C-FE4B-B762-E3375FFA90A8}" type="pres">
      <dgm:prSet presAssocID="{3B5311E6-CDD7-2543-8CC3-293FFCF03437}" presName="FiveConn_4-5" presStyleLbl="fgAccFollowNode1" presStyleIdx="3" presStyleCnt="4">
        <dgm:presLayoutVars>
          <dgm:bulletEnabled val="1"/>
        </dgm:presLayoutVars>
      </dgm:prSet>
      <dgm:spPr/>
    </dgm:pt>
    <dgm:pt modelId="{3C60B572-E184-9348-9ABC-6519A3024FB3}" type="pres">
      <dgm:prSet presAssocID="{3B5311E6-CDD7-2543-8CC3-293FFCF03437}" presName="FiveNodes_1_text" presStyleLbl="node1" presStyleIdx="4" presStyleCnt="5">
        <dgm:presLayoutVars>
          <dgm:bulletEnabled val="1"/>
        </dgm:presLayoutVars>
      </dgm:prSet>
      <dgm:spPr/>
    </dgm:pt>
    <dgm:pt modelId="{23D7EB47-3806-D044-970D-2F9185354114}" type="pres">
      <dgm:prSet presAssocID="{3B5311E6-CDD7-2543-8CC3-293FFCF03437}" presName="FiveNodes_2_text" presStyleLbl="node1" presStyleIdx="4" presStyleCnt="5">
        <dgm:presLayoutVars>
          <dgm:bulletEnabled val="1"/>
        </dgm:presLayoutVars>
      </dgm:prSet>
      <dgm:spPr/>
    </dgm:pt>
    <dgm:pt modelId="{A5FF0D84-C137-7C40-BB21-2FA1407FE4FA}" type="pres">
      <dgm:prSet presAssocID="{3B5311E6-CDD7-2543-8CC3-293FFCF03437}" presName="FiveNodes_3_text" presStyleLbl="node1" presStyleIdx="4" presStyleCnt="5">
        <dgm:presLayoutVars>
          <dgm:bulletEnabled val="1"/>
        </dgm:presLayoutVars>
      </dgm:prSet>
      <dgm:spPr/>
    </dgm:pt>
    <dgm:pt modelId="{1210F950-727A-CE44-8D71-D2AB558DAFC4}" type="pres">
      <dgm:prSet presAssocID="{3B5311E6-CDD7-2543-8CC3-293FFCF03437}" presName="FiveNodes_4_text" presStyleLbl="node1" presStyleIdx="4" presStyleCnt="5">
        <dgm:presLayoutVars>
          <dgm:bulletEnabled val="1"/>
        </dgm:presLayoutVars>
      </dgm:prSet>
      <dgm:spPr/>
    </dgm:pt>
    <dgm:pt modelId="{DB502D11-E4CC-3948-B959-5716669E42D7}" type="pres">
      <dgm:prSet presAssocID="{3B5311E6-CDD7-2543-8CC3-293FFCF03437}" presName="FiveNodes_5_text" presStyleLbl="node1" presStyleIdx="4" presStyleCnt="5">
        <dgm:presLayoutVars>
          <dgm:bulletEnabled val="1"/>
        </dgm:presLayoutVars>
      </dgm:prSet>
      <dgm:spPr/>
    </dgm:pt>
  </dgm:ptLst>
  <dgm:cxnLst>
    <dgm:cxn modelId="{8B59BC2D-80D5-4735-8F95-D3F1F71EB049}" type="presOf" srcId="{FCF63CD2-91B4-904C-8BB8-EE3ABDE1A294}" destId="{6DAEB0AD-3B63-8740-A6E5-6B3AE3531A2D}" srcOrd="0" destOrd="0" presId="urn:microsoft.com/office/officeart/2005/8/layout/vProcess5"/>
    <dgm:cxn modelId="{C82CB032-3E7B-4C3E-A0D5-2A92E4CC5D46}" type="presOf" srcId="{A9F38DA8-36BA-6B4A-9528-485ABFBA88A9}" destId="{AC35228F-21E7-5E47-83A7-D0492D254D58}" srcOrd="0" destOrd="0" presId="urn:microsoft.com/office/officeart/2005/8/layout/vProcess5"/>
    <dgm:cxn modelId="{8CD45A3B-8AE8-4EE1-9C88-BED9915AFE7F}" type="presOf" srcId="{8D0CD505-0D70-9640-9AC5-D3C99B8D172A}" destId="{2BDB5B10-9839-7244-804C-B97A8A38670F}" srcOrd="0" destOrd="0" presId="urn:microsoft.com/office/officeart/2005/8/layout/vProcess5"/>
    <dgm:cxn modelId="{FA1E8C66-3568-4A5B-922A-ECF77B12FC4C}" type="presOf" srcId="{841C71FB-6F6A-5746-AF62-1B717A71962C}" destId="{B61A2D92-3241-AB4E-9449-C71D8D3EE5B6}" srcOrd="0" destOrd="0" presId="urn:microsoft.com/office/officeart/2005/8/layout/vProcess5"/>
    <dgm:cxn modelId="{1C780F48-B589-43A8-A97F-B24D68A3F47B}" type="presOf" srcId="{04169B80-E7BC-5D4B-A2E7-F320A0E04342}" destId="{E6CD32AC-3E96-AB44-A760-F359511BBE11}" srcOrd="0" destOrd="0" presId="urn:microsoft.com/office/officeart/2005/8/layout/vProcess5"/>
    <dgm:cxn modelId="{B422356A-E09E-E04F-B88A-010F4955454C}" srcId="{3B5311E6-CDD7-2543-8CC3-293FFCF03437}" destId="{6E44C28E-1BEC-E343-9C9F-C344338D5C42}" srcOrd="1" destOrd="0" parTransId="{CC6EF307-D0A1-994A-9C4C-CAA050961182}" sibTransId="{8D0CD505-0D70-9640-9AC5-D3C99B8D172A}"/>
    <dgm:cxn modelId="{A2EF8852-1AEE-CE45-BD7F-69FA8E403B98}" srcId="{3B5311E6-CDD7-2543-8CC3-293FFCF03437}" destId="{FCF63CD2-91B4-904C-8BB8-EE3ABDE1A294}" srcOrd="4" destOrd="0" parTransId="{3EC06BA4-90C4-914A-9D96-B473447DE344}" sibTransId="{27B59B21-52CA-6B40-AF4A-44789D041A1F}"/>
    <dgm:cxn modelId="{156C2F54-D7F3-2346-B05D-A0B7B3DC83DD}" srcId="{3B5311E6-CDD7-2543-8CC3-293FFCF03437}" destId="{04169B80-E7BC-5D4B-A2E7-F320A0E04342}" srcOrd="2" destOrd="0" parTransId="{B6904F3A-4710-F243-969B-02EA176D7338}" sibTransId="{841C71FB-6F6A-5746-AF62-1B717A71962C}"/>
    <dgm:cxn modelId="{2C2AC88B-780E-4611-ABF4-512956A56EF1}" type="presOf" srcId="{3E04904E-3154-A04B-9E8B-D17416EB5CF3}" destId="{77EDA281-184C-FE4B-B762-E3375FFA90A8}" srcOrd="0" destOrd="0" presId="urn:microsoft.com/office/officeart/2005/8/layout/vProcess5"/>
    <dgm:cxn modelId="{01D0D295-133E-45EE-8BA2-81D34C698E04}" type="presOf" srcId="{04169B80-E7BC-5D4B-A2E7-F320A0E04342}" destId="{A5FF0D84-C137-7C40-BB21-2FA1407FE4FA}" srcOrd="1" destOrd="0" presId="urn:microsoft.com/office/officeart/2005/8/layout/vProcess5"/>
    <dgm:cxn modelId="{C73B2A98-A245-43DE-8AAF-05F6F0346BE9}" type="presOf" srcId="{6E44C28E-1BEC-E343-9C9F-C344338D5C42}" destId="{5B5D711A-1B3F-D448-9482-44A847364F32}" srcOrd="0" destOrd="0" presId="urn:microsoft.com/office/officeart/2005/8/layout/vProcess5"/>
    <dgm:cxn modelId="{C890A8B7-F88D-43EA-B85D-EAFA7682C306}" type="presOf" srcId="{A9F38DA8-36BA-6B4A-9528-485ABFBA88A9}" destId="{1210F950-727A-CE44-8D71-D2AB558DAFC4}" srcOrd="1" destOrd="0" presId="urn:microsoft.com/office/officeart/2005/8/layout/vProcess5"/>
    <dgm:cxn modelId="{2558DFB9-F6B6-7042-B411-B76CA879DB08}" srcId="{3B5311E6-CDD7-2543-8CC3-293FFCF03437}" destId="{8391F018-FF0E-CB4C-88F4-88ED9142CAD7}" srcOrd="0" destOrd="0" parTransId="{1ECFC509-95F7-7745-851E-93B1C4579473}" sibTransId="{9AB9A415-9AF0-DE45-A19E-A3D608A27A8C}"/>
    <dgm:cxn modelId="{5C670BBF-71AD-4577-8FD5-B6B1C7696ED8}" type="presOf" srcId="{FCF63CD2-91B4-904C-8BB8-EE3ABDE1A294}" destId="{DB502D11-E4CC-3948-B959-5716669E42D7}" srcOrd="1" destOrd="0" presId="urn:microsoft.com/office/officeart/2005/8/layout/vProcess5"/>
    <dgm:cxn modelId="{DA8307CE-7DEE-4E9F-A706-3B9C30193479}" type="presOf" srcId="{8391F018-FF0E-CB4C-88F4-88ED9142CAD7}" destId="{787F2B9F-EC41-2140-8EC1-5E16AF2C7855}" srcOrd="0" destOrd="0" presId="urn:microsoft.com/office/officeart/2005/8/layout/vProcess5"/>
    <dgm:cxn modelId="{E6CD91D0-BA51-411B-8FD4-5526A1C948DC}" type="presOf" srcId="{9AB9A415-9AF0-DE45-A19E-A3D608A27A8C}" destId="{109E467C-1E73-8C45-B39E-5EC0C5B03450}" srcOrd="0" destOrd="0" presId="urn:microsoft.com/office/officeart/2005/8/layout/vProcess5"/>
    <dgm:cxn modelId="{5965EAE6-6442-45EB-88BD-3B4D5EAC013D}" type="presOf" srcId="{3B5311E6-CDD7-2543-8CC3-293FFCF03437}" destId="{B030A845-3B6F-EB47-A903-3C872099F50D}" srcOrd="0" destOrd="0" presId="urn:microsoft.com/office/officeart/2005/8/layout/vProcess5"/>
    <dgm:cxn modelId="{F991CBEE-58C6-4384-80F7-5AA177EBEA9F}" type="presOf" srcId="{6E44C28E-1BEC-E343-9C9F-C344338D5C42}" destId="{23D7EB47-3806-D044-970D-2F9185354114}" srcOrd="1" destOrd="0" presId="urn:microsoft.com/office/officeart/2005/8/layout/vProcess5"/>
    <dgm:cxn modelId="{6632F6FA-0592-F34D-AE69-D91AA2D931CD}" srcId="{3B5311E6-CDD7-2543-8CC3-293FFCF03437}" destId="{A9F38DA8-36BA-6B4A-9528-485ABFBA88A9}" srcOrd="3" destOrd="0" parTransId="{081429CD-FFEB-CC42-AA08-4602D4BB165D}" sibTransId="{3E04904E-3154-A04B-9E8B-D17416EB5CF3}"/>
    <dgm:cxn modelId="{4B7A03FC-C6BA-4DD3-927F-A92DABE2AD8C}" type="presOf" srcId="{8391F018-FF0E-CB4C-88F4-88ED9142CAD7}" destId="{3C60B572-E184-9348-9ABC-6519A3024FB3}" srcOrd="1" destOrd="0" presId="urn:microsoft.com/office/officeart/2005/8/layout/vProcess5"/>
    <dgm:cxn modelId="{8F32F95A-512F-4D46-A275-DC44F3EEBEFA}" type="presParOf" srcId="{B030A845-3B6F-EB47-A903-3C872099F50D}" destId="{CDAA31E5-020B-A641-A211-A9CB97EDA779}" srcOrd="0" destOrd="0" presId="urn:microsoft.com/office/officeart/2005/8/layout/vProcess5"/>
    <dgm:cxn modelId="{670C3F2A-6DD0-4367-B3A3-E3997374D5D6}" type="presParOf" srcId="{B030A845-3B6F-EB47-A903-3C872099F50D}" destId="{787F2B9F-EC41-2140-8EC1-5E16AF2C7855}" srcOrd="1" destOrd="0" presId="urn:microsoft.com/office/officeart/2005/8/layout/vProcess5"/>
    <dgm:cxn modelId="{2AC1086A-EDF6-4167-A595-3C97E0AA8BE6}" type="presParOf" srcId="{B030A845-3B6F-EB47-A903-3C872099F50D}" destId="{5B5D711A-1B3F-D448-9482-44A847364F32}" srcOrd="2" destOrd="0" presId="urn:microsoft.com/office/officeart/2005/8/layout/vProcess5"/>
    <dgm:cxn modelId="{86F7B3D7-CB98-4DC5-9353-E8281E839C79}" type="presParOf" srcId="{B030A845-3B6F-EB47-A903-3C872099F50D}" destId="{E6CD32AC-3E96-AB44-A760-F359511BBE11}" srcOrd="3" destOrd="0" presId="urn:microsoft.com/office/officeart/2005/8/layout/vProcess5"/>
    <dgm:cxn modelId="{971DDD90-CAF9-4909-BF57-D2F0E10E1960}" type="presParOf" srcId="{B030A845-3B6F-EB47-A903-3C872099F50D}" destId="{AC35228F-21E7-5E47-83A7-D0492D254D58}" srcOrd="4" destOrd="0" presId="urn:microsoft.com/office/officeart/2005/8/layout/vProcess5"/>
    <dgm:cxn modelId="{4451465A-D12A-484A-B6D2-CAC36B9AC157}" type="presParOf" srcId="{B030A845-3B6F-EB47-A903-3C872099F50D}" destId="{6DAEB0AD-3B63-8740-A6E5-6B3AE3531A2D}" srcOrd="5" destOrd="0" presId="urn:microsoft.com/office/officeart/2005/8/layout/vProcess5"/>
    <dgm:cxn modelId="{317B8B91-70B9-475C-AB62-9A982B755BAC}" type="presParOf" srcId="{B030A845-3B6F-EB47-A903-3C872099F50D}" destId="{109E467C-1E73-8C45-B39E-5EC0C5B03450}" srcOrd="6" destOrd="0" presId="urn:microsoft.com/office/officeart/2005/8/layout/vProcess5"/>
    <dgm:cxn modelId="{A954DF01-0DEB-487E-A437-EF47018074ED}" type="presParOf" srcId="{B030A845-3B6F-EB47-A903-3C872099F50D}" destId="{2BDB5B10-9839-7244-804C-B97A8A38670F}" srcOrd="7" destOrd="0" presId="urn:microsoft.com/office/officeart/2005/8/layout/vProcess5"/>
    <dgm:cxn modelId="{5E37FE78-10C3-429D-BD49-ED0692CB2BA6}" type="presParOf" srcId="{B030A845-3B6F-EB47-A903-3C872099F50D}" destId="{B61A2D92-3241-AB4E-9449-C71D8D3EE5B6}" srcOrd="8" destOrd="0" presId="urn:microsoft.com/office/officeart/2005/8/layout/vProcess5"/>
    <dgm:cxn modelId="{1566561C-C3EF-48C8-9899-0F55EE818100}" type="presParOf" srcId="{B030A845-3B6F-EB47-A903-3C872099F50D}" destId="{77EDA281-184C-FE4B-B762-E3375FFA90A8}" srcOrd="9" destOrd="0" presId="urn:microsoft.com/office/officeart/2005/8/layout/vProcess5"/>
    <dgm:cxn modelId="{503464A9-CD3F-4848-8989-B3F34F33B686}" type="presParOf" srcId="{B030A845-3B6F-EB47-A903-3C872099F50D}" destId="{3C60B572-E184-9348-9ABC-6519A3024FB3}" srcOrd="10" destOrd="0" presId="urn:microsoft.com/office/officeart/2005/8/layout/vProcess5"/>
    <dgm:cxn modelId="{87C1C4EC-F955-43FD-86CB-8846AF9F403E}" type="presParOf" srcId="{B030A845-3B6F-EB47-A903-3C872099F50D}" destId="{23D7EB47-3806-D044-970D-2F9185354114}" srcOrd="11" destOrd="0" presId="urn:microsoft.com/office/officeart/2005/8/layout/vProcess5"/>
    <dgm:cxn modelId="{869E2E4E-7E74-418C-B668-2443C3B6B5D4}" type="presParOf" srcId="{B030A845-3B6F-EB47-A903-3C872099F50D}" destId="{A5FF0D84-C137-7C40-BB21-2FA1407FE4FA}" srcOrd="12" destOrd="0" presId="urn:microsoft.com/office/officeart/2005/8/layout/vProcess5"/>
    <dgm:cxn modelId="{D2F92E8A-A997-445D-BD3A-D67B8B3C469C}" type="presParOf" srcId="{B030A845-3B6F-EB47-A903-3C872099F50D}" destId="{1210F950-727A-CE44-8D71-D2AB558DAFC4}" srcOrd="13" destOrd="0" presId="urn:microsoft.com/office/officeart/2005/8/layout/vProcess5"/>
    <dgm:cxn modelId="{147CEDCE-9F96-491E-947E-D4B433352BAA}" type="presParOf" srcId="{B030A845-3B6F-EB47-A903-3C872099F50D}" destId="{DB502D11-E4CC-3948-B959-5716669E42D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55B3221-A1AA-EE4A-9287-51CB00EF629B}" type="doc">
      <dgm:prSet loTypeId="urn:microsoft.com/office/officeart/2005/8/layout/lProcess1" loCatId="process" qsTypeId="urn:microsoft.com/office/officeart/2005/8/quickstyle/simple4" qsCatId="simple" csTypeId="urn:microsoft.com/office/officeart/2005/8/colors/accent1_2#12" csCatId="accent1" phldr="1"/>
      <dgm:spPr/>
      <dgm:t>
        <a:bodyPr/>
        <a:lstStyle/>
        <a:p>
          <a:endParaRPr lang="en-US"/>
        </a:p>
      </dgm:t>
    </dgm:pt>
    <dgm:pt modelId="{C95C6D39-A917-7C44-8CDF-AD78D7D13A9E}">
      <dgm:prSet/>
      <dgm:spPr/>
      <dgm:t>
        <a:bodyPr/>
        <a:lstStyle/>
        <a:p>
          <a:pPr rtl="0"/>
          <a:r>
            <a:rPr lang="en-US" dirty="0"/>
            <a:t>If no interrupts are pending the processor:</a:t>
          </a:r>
        </a:p>
      </dgm:t>
    </dgm:pt>
    <dgm:pt modelId="{0ED547F4-4078-A740-8798-719C7616667E}" type="parTrans" cxnId="{6D8447D9-98FA-4043-AF6D-71A67C15970E}">
      <dgm:prSet/>
      <dgm:spPr/>
      <dgm:t>
        <a:bodyPr/>
        <a:lstStyle/>
        <a:p>
          <a:endParaRPr lang="en-US"/>
        </a:p>
      </dgm:t>
    </dgm:pt>
    <dgm:pt modelId="{54902DE5-EA1F-9143-8EB2-D11FC402CDE5}" type="sibTrans" cxnId="{6D8447D9-98FA-4043-AF6D-71A67C15970E}">
      <dgm:prSet/>
      <dgm:spPr/>
      <dgm:t>
        <a:bodyPr/>
        <a:lstStyle/>
        <a:p>
          <a:endParaRPr lang="en-US"/>
        </a:p>
      </dgm:t>
    </dgm:pt>
    <dgm:pt modelId="{679BC3F0-BCA5-BB48-9ABC-54DB1CB51F90}">
      <dgm:prSet/>
      <dgm:spPr>
        <a:solidFill>
          <a:schemeClr val="accent2"/>
        </a:solidFill>
        <a:ln>
          <a:solidFill>
            <a:schemeClr val="bg2">
              <a:lumMod val="25000"/>
            </a:schemeClr>
          </a:solidFill>
        </a:ln>
      </dgm:spPr>
      <dgm:t>
        <a:bodyPr/>
        <a:lstStyle/>
        <a:p>
          <a:pPr rtl="0"/>
          <a:r>
            <a:rPr lang="en-US" dirty="0"/>
            <a:t>proceeds to the fetch stage and fetches the next instruction of the current program in the current process</a:t>
          </a:r>
        </a:p>
      </dgm:t>
    </dgm:pt>
    <dgm:pt modelId="{BBA68DBE-B48F-4444-97BF-738D21DDA803}" type="parTrans" cxnId="{E71753C8-EA00-1B49-8C69-2965C7C48A77}">
      <dgm:prSet/>
      <dgm:spPr>
        <a:solidFill>
          <a:schemeClr val="accent6"/>
        </a:solidFill>
      </dgm:spPr>
      <dgm:t>
        <a:bodyPr/>
        <a:lstStyle/>
        <a:p>
          <a:endParaRPr lang="en-US"/>
        </a:p>
      </dgm:t>
    </dgm:pt>
    <dgm:pt modelId="{F4A814A5-248E-634D-863B-30CBBB67470E}" type="sibTrans" cxnId="{E71753C8-EA00-1B49-8C69-2965C7C48A77}">
      <dgm:prSet/>
      <dgm:spPr/>
      <dgm:t>
        <a:bodyPr/>
        <a:lstStyle/>
        <a:p>
          <a:endParaRPr lang="en-US"/>
        </a:p>
      </dgm:t>
    </dgm:pt>
    <dgm:pt modelId="{F7D7F520-7A7F-0D4C-874A-0C1B1FE2FAA3}">
      <dgm:prSet/>
      <dgm:spPr/>
      <dgm:t>
        <a:bodyPr/>
        <a:lstStyle/>
        <a:p>
          <a:pPr rtl="0"/>
          <a:r>
            <a:rPr lang="en-US" dirty="0"/>
            <a:t>If an interrupt is pending the processor:</a:t>
          </a:r>
        </a:p>
      </dgm:t>
    </dgm:pt>
    <dgm:pt modelId="{21D286F1-0176-A64B-AB45-1B7596619535}" type="parTrans" cxnId="{77244754-6C12-1848-AE3B-5053201E3AB5}">
      <dgm:prSet/>
      <dgm:spPr/>
      <dgm:t>
        <a:bodyPr/>
        <a:lstStyle/>
        <a:p>
          <a:endParaRPr lang="en-US"/>
        </a:p>
      </dgm:t>
    </dgm:pt>
    <dgm:pt modelId="{5412560A-7FF0-9F4D-B311-2D980E880CBA}" type="sibTrans" cxnId="{77244754-6C12-1848-AE3B-5053201E3AB5}">
      <dgm:prSet/>
      <dgm:spPr/>
      <dgm:t>
        <a:bodyPr/>
        <a:lstStyle/>
        <a:p>
          <a:endParaRPr lang="en-US"/>
        </a:p>
      </dgm:t>
    </dgm:pt>
    <dgm:pt modelId="{C3B7D2A7-0B5A-2740-BF25-89D1F94497AC}">
      <dgm:prSet/>
      <dgm:spPr>
        <a:solidFill>
          <a:schemeClr val="accent2"/>
        </a:solidFill>
        <a:ln>
          <a:solidFill>
            <a:schemeClr val="bg2">
              <a:lumMod val="25000"/>
            </a:schemeClr>
          </a:solidFill>
        </a:ln>
      </dgm:spPr>
      <dgm:t>
        <a:bodyPr/>
        <a:lstStyle/>
        <a:p>
          <a:pPr rtl="0"/>
          <a:r>
            <a:rPr lang="en-US" dirty="0"/>
            <a:t>sets the program counter to the starting address of an interrupt handler program</a:t>
          </a:r>
        </a:p>
      </dgm:t>
    </dgm:pt>
    <dgm:pt modelId="{3C9583AA-D3EE-774A-8EAA-7500994291C4}" type="parTrans" cxnId="{D4B8EAFA-C2F1-334F-9D26-8CF4736C2269}">
      <dgm:prSet/>
      <dgm:spPr>
        <a:solidFill>
          <a:schemeClr val="accent6"/>
        </a:solidFill>
      </dgm:spPr>
      <dgm:t>
        <a:bodyPr/>
        <a:lstStyle/>
        <a:p>
          <a:endParaRPr lang="en-US"/>
        </a:p>
      </dgm:t>
    </dgm:pt>
    <dgm:pt modelId="{19950FF9-8470-7747-845F-E9A0881FC9DE}" type="sibTrans" cxnId="{D4B8EAFA-C2F1-334F-9D26-8CF4736C2269}">
      <dgm:prSet/>
      <dgm:spPr>
        <a:solidFill>
          <a:schemeClr val="accent6"/>
        </a:solidFill>
      </dgm:spPr>
      <dgm:t>
        <a:bodyPr/>
        <a:lstStyle/>
        <a:p>
          <a:endParaRPr lang="en-US"/>
        </a:p>
      </dgm:t>
    </dgm:pt>
    <dgm:pt modelId="{B722BA2D-FE3B-4C4B-BDFA-C18A398FA12E}">
      <dgm:prSet/>
      <dgm:spPr>
        <a:solidFill>
          <a:schemeClr val="accent2"/>
        </a:solidFill>
        <a:ln>
          <a:solidFill>
            <a:schemeClr val="bg2">
              <a:lumMod val="25000"/>
            </a:schemeClr>
          </a:solidFill>
        </a:ln>
      </dgm:spPr>
      <dgm:t>
        <a:bodyPr/>
        <a:lstStyle/>
        <a:p>
          <a:pPr rtl="0"/>
          <a:r>
            <a:rPr lang="en-US" dirty="0"/>
            <a:t>switches from user mode to kernel mode so that the interrupt processing code may include privileged instructions</a:t>
          </a:r>
        </a:p>
      </dgm:t>
    </dgm:pt>
    <dgm:pt modelId="{E78C2D2E-AC5A-3641-A75F-FE913CF677BA}" type="parTrans" cxnId="{FDD76A37-5C5E-7B45-99CD-DA6A51FF1BCC}">
      <dgm:prSet/>
      <dgm:spPr/>
      <dgm:t>
        <a:bodyPr/>
        <a:lstStyle/>
        <a:p>
          <a:endParaRPr lang="en-US"/>
        </a:p>
      </dgm:t>
    </dgm:pt>
    <dgm:pt modelId="{4840F145-E8BB-FE45-95D0-9E0FF4BC1083}" type="sibTrans" cxnId="{FDD76A37-5C5E-7B45-99CD-DA6A51FF1BCC}">
      <dgm:prSet/>
      <dgm:spPr/>
      <dgm:t>
        <a:bodyPr/>
        <a:lstStyle/>
        <a:p>
          <a:endParaRPr lang="en-US"/>
        </a:p>
      </dgm:t>
    </dgm:pt>
    <dgm:pt modelId="{08FB8707-5968-EB41-8DA8-E1DF65C7E8F2}" type="pres">
      <dgm:prSet presAssocID="{555B3221-A1AA-EE4A-9287-51CB00EF629B}" presName="Name0" presStyleCnt="0">
        <dgm:presLayoutVars>
          <dgm:dir/>
          <dgm:animLvl val="lvl"/>
          <dgm:resizeHandles val="exact"/>
        </dgm:presLayoutVars>
      </dgm:prSet>
      <dgm:spPr/>
    </dgm:pt>
    <dgm:pt modelId="{2532FA87-D769-1D42-AB78-CE1DD73AD7AB}" type="pres">
      <dgm:prSet presAssocID="{C95C6D39-A917-7C44-8CDF-AD78D7D13A9E}" presName="vertFlow" presStyleCnt="0"/>
      <dgm:spPr/>
    </dgm:pt>
    <dgm:pt modelId="{F9F8FE6C-2B05-C445-8F1C-C2D56EC0B341}" type="pres">
      <dgm:prSet presAssocID="{C95C6D39-A917-7C44-8CDF-AD78D7D13A9E}" presName="header" presStyleLbl="node1" presStyleIdx="0" presStyleCnt="2"/>
      <dgm:spPr/>
    </dgm:pt>
    <dgm:pt modelId="{944F2D45-0854-FF4F-9A45-0B5FBB9415E6}" type="pres">
      <dgm:prSet presAssocID="{BBA68DBE-B48F-4444-97BF-738D21DDA803}" presName="parTrans" presStyleLbl="sibTrans2D1" presStyleIdx="0" presStyleCnt="3"/>
      <dgm:spPr/>
    </dgm:pt>
    <dgm:pt modelId="{878E7D38-9573-7A46-8835-570D9ED3C168}" type="pres">
      <dgm:prSet presAssocID="{679BC3F0-BCA5-BB48-9ABC-54DB1CB51F90}" presName="child" presStyleLbl="alignAccFollowNode1" presStyleIdx="0" presStyleCnt="3">
        <dgm:presLayoutVars>
          <dgm:chMax val="0"/>
          <dgm:bulletEnabled val="1"/>
        </dgm:presLayoutVars>
      </dgm:prSet>
      <dgm:spPr/>
    </dgm:pt>
    <dgm:pt modelId="{B75A9732-37E4-1E46-8595-BA1578DDD763}" type="pres">
      <dgm:prSet presAssocID="{C95C6D39-A917-7C44-8CDF-AD78D7D13A9E}" presName="hSp" presStyleCnt="0"/>
      <dgm:spPr/>
    </dgm:pt>
    <dgm:pt modelId="{45974EAB-6CCB-0B45-AC7B-2899D7F8A3EF}" type="pres">
      <dgm:prSet presAssocID="{F7D7F520-7A7F-0D4C-874A-0C1B1FE2FAA3}" presName="vertFlow" presStyleCnt="0"/>
      <dgm:spPr/>
    </dgm:pt>
    <dgm:pt modelId="{DB54DFA3-E01E-B442-9482-07C506B84309}" type="pres">
      <dgm:prSet presAssocID="{F7D7F520-7A7F-0D4C-874A-0C1B1FE2FAA3}" presName="header" presStyleLbl="node1" presStyleIdx="1" presStyleCnt="2"/>
      <dgm:spPr/>
    </dgm:pt>
    <dgm:pt modelId="{A7450743-EE58-D742-9C11-C40E3AA314B2}" type="pres">
      <dgm:prSet presAssocID="{3C9583AA-D3EE-774A-8EAA-7500994291C4}" presName="parTrans" presStyleLbl="sibTrans2D1" presStyleIdx="1" presStyleCnt="3"/>
      <dgm:spPr/>
    </dgm:pt>
    <dgm:pt modelId="{F38B7510-114B-054F-B7FC-E55A1C978F4A}" type="pres">
      <dgm:prSet presAssocID="{C3B7D2A7-0B5A-2740-BF25-89D1F94497AC}" presName="child" presStyleLbl="alignAccFollowNode1" presStyleIdx="1" presStyleCnt="3">
        <dgm:presLayoutVars>
          <dgm:chMax val="0"/>
          <dgm:bulletEnabled val="1"/>
        </dgm:presLayoutVars>
      </dgm:prSet>
      <dgm:spPr/>
    </dgm:pt>
    <dgm:pt modelId="{74BDB899-755B-444E-915E-34234A2F80E2}" type="pres">
      <dgm:prSet presAssocID="{19950FF9-8470-7747-845F-E9A0881FC9DE}" presName="sibTrans" presStyleLbl="sibTrans2D1" presStyleIdx="2" presStyleCnt="3"/>
      <dgm:spPr/>
    </dgm:pt>
    <dgm:pt modelId="{9DCBE4C9-9854-3443-A76A-5007F14AEB74}" type="pres">
      <dgm:prSet presAssocID="{B722BA2D-FE3B-4C4B-BDFA-C18A398FA12E}" presName="child" presStyleLbl="alignAccFollowNode1" presStyleIdx="2" presStyleCnt="3">
        <dgm:presLayoutVars>
          <dgm:chMax val="0"/>
          <dgm:bulletEnabled val="1"/>
        </dgm:presLayoutVars>
      </dgm:prSet>
      <dgm:spPr/>
    </dgm:pt>
  </dgm:ptLst>
  <dgm:cxnLst>
    <dgm:cxn modelId="{2850E919-0F78-4579-A6F5-91CF72390C48}" type="presOf" srcId="{19950FF9-8470-7747-845F-E9A0881FC9DE}" destId="{74BDB899-755B-444E-915E-34234A2F80E2}" srcOrd="0" destOrd="0" presId="urn:microsoft.com/office/officeart/2005/8/layout/lProcess1"/>
    <dgm:cxn modelId="{B127A231-5044-4CF1-9C57-5452F83B4059}" type="presOf" srcId="{C95C6D39-A917-7C44-8CDF-AD78D7D13A9E}" destId="{F9F8FE6C-2B05-C445-8F1C-C2D56EC0B341}" srcOrd="0" destOrd="0" presId="urn:microsoft.com/office/officeart/2005/8/layout/lProcess1"/>
    <dgm:cxn modelId="{FDD76A37-5C5E-7B45-99CD-DA6A51FF1BCC}" srcId="{F7D7F520-7A7F-0D4C-874A-0C1B1FE2FAA3}" destId="{B722BA2D-FE3B-4C4B-BDFA-C18A398FA12E}" srcOrd="1" destOrd="0" parTransId="{E78C2D2E-AC5A-3641-A75F-FE913CF677BA}" sibTransId="{4840F145-E8BB-FE45-95D0-9E0FF4BC1083}"/>
    <dgm:cxn modelId="{DAA74F60-77C0-4DBE-AB32-F4B454EFC188}" type="presOf" srcId="{F7D7F520-7A7F-0D4C-874A-0C1B1FE2FAA3}" destId="{DB54DFA3-E01E-B442-9482-07C506B84309}" srcOrd="0" destOrd="0" presId="urn:microsoft.com/office/officeart/2005/8/layout/lProcess1"/>
    <dgm:cxn modelId="{7D313D67-023F-4406-992D-EE90FCE0AAA3}" type="presOf" srcId="{B722BA2D-FE3B-4C4B-BDFA-C18A398FA12E}" destId="{9DCBE4C9-9854-3443-A76A-5007F14AEB74}" srcOrd="0" destOrd="0" presId="urn:microsoft.com/office/officeart/2005/8/layout/lProcess1"/>
    <dgm:cxn modelId="{77244754-6C12-1848-AE3B-5053201E3AB5}" srcId="{555B3221-A1AA-EE4A-9287-51CB00EF629B}" destId="{F7D7F520-7A7F-0D4C-874A-0C1B1FE2FAA3}" srcOrd="1" destOrd="0" parTransId="{21D286F1-0176-A64B-AB45-1B7596619535}" sibTransId="{5412560A-7FF0-9F4D-B311-2D980E880CBA}"/>
    <dgm:cxn modelId="{C50249B3-6084-474B-8817-F054A13B065C}" type="presOf" srcId="{679BC3F0-BCA5-BB48-9ABC-54DB1CB51F90}" destId="{878E7D38-9573-7A46-8835-570D9ED3C168}" srcOrd="0" destOrd="0" presId="urn:microsoft.com/office/officeart/2005/8/layout/lProcess1"/>
    <dgm:cxn modelId="{E71753C8-EA00-1B49-8C69-2965C7C48A77}" srcId="{C95C6D39-A917-7C44-8CDF-AD78D7D13A9E}" destId="{679BC3F0-BCA5-BB48-9ABC-54DB1CB51F90}" srcOrd="0" destOrd="0" parTransId="{BBA68DBE-B48F-4444-97BF-738D21DDA803}" sibTransId="{F4A814A5-248E-634D-863B-30CBBB67470E}"/>
    <dgm:cxn modelId="{294D84CF-0F7E-4F6E-B165-AC0ECD52EBBD}" type="presOf" srcId="{555B3221-A1AA-EE4A-9287-51CB00EF629B}" destId="{08FB8707-5968-EB41-8DA8-E1DF65C7E8F2}" srcOrd="0" destOrd="0" presId="urn:microsoft.com/office/officeart/2005/8/layout/lProcess1"/>
    <dgm:cxn modelId="{4091F1D1-20FC-4BFD-9CC0-486F7DB754EF}" type="presOf" srcId="{3C9583AA-D3EE-774A-8EAA-7500994291C4}" destId="{A7450743-EE58-D742-9C11-C40E3AA314B2}" srcOrd="0" destOrd="0" presId="urn:microsoft.com/office/officeart/2005/8/layout/lProcess1"/>
    <dgm:cxn modelId="{4CDEC0D7-B234-447E-BA52-88842055DC50}" type="presOf" srcId="{C3B7D2A7-0B5A-2740-BF25-89D1F94497AC}" destId="{F38B7510-114B-054F-B7FC-E55A1C978F4A}" srcOrd="0" destOrd="0" presId="urn:microsoft.com/office/officeart/2005/8/layout/lProcess1"/>
    <dgm:cxn modelId="{6D8447D9-98FA-4043-AF6D-71A67C15970E}" srcId="{555B3221-A1AA-EE4A-9287-51CB00EF629B}" destId="{C95C6D39-A917-7C44-8CDF-AD78D7D13A9E}" srcOrd="0" destOrd="0" parTransId="{0ED547F4-4078-A740-8798-719C7616667E}" sibTransId="{54902DE5-EA1F-9143-8EB2-D11FC402CDE5}"/>
    <dgm:cxn modelId="{C2C453EC-5C73-436E-9145-2F9C588B667D}" type="presOf" srcId="{BBA68DBE-B48F-4444-97BF-738D21DDA803}" destId="{944F2D45-0854-FF4F-9A45-0B5FBB9415E6}" srcOrd="0" destOrd="0" presId="urn:microsoft.com/office/officeart/2005/8/layout/lProcess1"/>
    <dgm:cxn modelId="{D4B8EAFA-C2F1-334F-9D26-8CF4736C2269}" srcId="{F7D7F520-7A7F-0D4C-874A-0C1B1FE2FAA3}" destId="{C3B7D2A7-0B5A-2740-BF25-89D1F94497AC}" srcOrd="0" destOrd="0" parTransId="{3C9583AA-D3EE-774A-8EAA-7500994291C4}" sibTransId="{19950FF9-8470-7747-845F-E9A0881FC9DE}"/>
    <dgm:cxn modelId="{BC449E7C-223D-42EA-B5C2-CA08EDB4EAF5}" type="presParOf" srcId="{08FB8707-5968-EB41-8DA8-E1DF65C7E8F2}" destId="{2532FA87-D769-1D42-AB78-CE1DD73AD7AB}" srcOrd="0" destOrd="0" presId="urn:microsoft.com/office/officeart/2005/8/layout/lProcess1"/>
    <dgm:cxn modelId="{22A3AC2A-8E8F-48B2-A29C-BD9D0325CB23}" type="presParOf" srcId="{2532FA87-D769-1D42-AB78-CE1DD73AD7AB}" destId="{F9F8FE6C-2B05-C445-8F1C-C2D56EC0B341}" srcOrd="0" destOrd="0" presId="urn:microsoft.com/office/officeart/2005/8/layout/lProcess1"/>
    <dgm:cxn modelId="{97A18F48-A55C-4ADA-B194-52ECCB030397}" type="presParOf" srcId="{2532FA87-D769-1D42-AB78-CE1DD73AD7AB}" destId="{944F2D45-0854-FF4F-9A45-0B5FBB9415E6}" srcOrd="1" destOrd="0" presId="urn:microsoft.com/office/officeart/2005/8/layout/lProcess1"/>
    <dgm:cxn modelId="{67EDD957-44F9-49D2-815A-ADB19D45C57B}" type="presParOf" srcId="{2532FA87-D769-1D42-AB78-CE1DD73AD7AB}" destId="{878E7D38-9573-7A46-8835-570D9ED3C168}" srcOrd="2" destOrd="0" presId="urn:microsoft.com/office/officeart/2005/8/layout/lProcess1"/>
    <dgm:cxn modelId="{90FCC671-4F8A-41C7-BE90-9EED7DB3BA8A}" type="presParOf" srcId="{08FB8707-5968-EB41-8DA8-E1DF65C7E8F2}" destId="{B75A9732-37E4-1E46-8595-BA1578DDD763}" srcOrd="1" destOrd="0" presId="urn:microsoft.com/office/officeart/2005/8/layout/lProcess1"/>
    <dgm:cxn modelId="{B90AD072-01E1-409D-A65F-F09BE65577D3}" type="presParOf" srcId="{08FB8707-5968-EB41-8DA8-E1DF65C7E8F2}" destId="{45974EAB-6CCB-0B45-AC7B-2899D7F8A3EF}" srcOrd="2" destOrd="0" presId="urn:microsoft.com/office/officeart/2005/8/layout/lProcess1"/>
    <dgm:cxn modelId="{DC2EF4C2-6D15-43EF-901A-DAA0D66A9401}" type="presParOf" srcId="{45974EAB-6CCB-0B45-AC7B-2899D7F8A3EF}" destId="{DB54DFA3-E01E-B442-9482-07C506B84309}" srcOrd="0" destOrd="0" presId="urn:microsoft.com/office/officeart/2005/8/layout/lProcess1"/>
    <dgm:cxn modelId="{18AA9B5D-4841-401A-8B4D-0DD08AB6AAF6}" type="presParOf" srcId="{45974EAB-6CCB-0B45-AC7B-2899D7F8A3EF}" destId="{A7450743-EE58-D742-9C11-C40E3AA314B2}" srcOrd="1" destOrd="0" presId="urn:microsoft.com/office/officeart/2005/8/layout/lProcess1"/>
    <dgm:cxn modelId="{E15D4019-0A73-4D23-8761-B5182C1460ED}" type="presParOf" srcId="{45974EAB-6CCB-0B45-AC7B-2899D7F8A3EF}" destId="{F38B7510-114B-054F-B7FC-E55A1C978F4A}" srcOrd="2" destOrd="0" presId="urn:microsoft.com/office/officeart/2005/8/layout/lProcess1"/>
    <dgm:cxn modelId="{BD6B78AB-4C51-4FCB-86F8-E5896AE448FF}" type="presParOf" srcId="{45974EAB-6CCB-0B45-AC7B-2899D7F8A3EF}" destId="{74BDB899-755B-444E-915E-34234A2F80E2}" srcOrd="3" destOrd="0" presId="urn:microsoft.com/office/officeart/2005/8/layout/lProcess1"/>
    <dgm:cxn modelId="{975C246B-C25B-4F89-BC15-A3567EB3084F}" type="presParOf" srcId="{45974EAB-6CCB-0B45-AC7B-2899D7F8A3EF}" destId="{9DCBE4C9-9854-3443-A76A-5007F14AEB74}"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E7672C5-E3D7-E94C-9FA6-32B5B5EEB40D}" type="doc">
      <dgm:prSet loTypeId="urn:microsoft.com/office/officeart/2005/8/layout/process5" loCatId="process" qsTypeId="urn:microsoft.com/office/officeart/2005/8/quickstyle/simple4" qsCatId="simple" csTypeId="urn:microsoft.com/office/officeart/2005/8/colors/accent1_2#13" csCatId="accent1" phldr="1"/>
      <dgm:spPr/>
      <dgm:t>
        <a:bodyPr/>
        <a:lstStyle/>
        <a:p>
          <a:endParaRPr lang="en-US"/>
        </a:p>
      </dgm:t>
    </dgm:pt>
    <dgm:pt modelId="{7236419C-1A5F-DD4C-BAC7-3A75E7BBCDD9}">
      <dgm:prSet phldrT="[Text]" custT="1"/>
      <dgm:spPr>
        <a:solidFill>
          <a:schemeClr val="accent1"/>
        </a:solidFill>
      </dgm:spPr>
      <dgm:t>
        <a:bodyPr/>
        <a:lstStyle/>
        <a:p>
          <a:r>
            <a:rPr lang="en-US" sz="1400" dirty="0"/>
            <a:t>save the context of the processor</a:t>
          </a:r>
        </a:p>
      </dgm:t>
    </dgm:pt>
    <dgm:pt modelId="{716C1250-83AA-9349-858A-5E116580B781}" type="parTrans" cxnId="{753089A2-F994-E642-A1D6-CC6132C64B6A}">
      <dgm:prSet/>
      <dgm:spPr/>
      <dgm:t>
        <a:bodyPr/>
        <a:lstStyle/>
        <a:p>
          <a:endParaRPr lang="en-US"/>
        </a:p>
      </dgm:t>
    </dgm:pt>
    <dgm:pt modelId="{2099D60C-3BE6-EF4D-9DB4-EFCD854F47B5}" type="sibTrans" cxnId="{753089A2-F994-E642-A1D6-CC6132C64B6A}">
      <dgm:prSet/>
      <dgm:spPr>
        <a:solidFill>
          <a:schemeClr val="accent3"/>
        </a:solidFill>
      </dgm:spPr>
      <dgm:t>
        <a:bodyPr/>
        <a:lstStyle/>
        <a:p>
          <a:endParaRPr lang="en-US"/>
        </a:p>
      </dgm:t>
    </dgm:pt>
    <dgm:pt modelId="{512ECD95-0590-DF48-82AF-9004224EC34D}">
      <dgm:prSet custT="1"/>
      <dgm:spPr/>
      <dgm:t>
        <a:bodyPr/>
        <a:lstStyle/>
        <a:p>
          <a:r>
            <a:rPr lang="en-US" sz="1400" dirty="0"/>
            <a:t>update the process control block of the process currently in the Running state</a:t>
          </a:r>
        </a:p>
      </dgm:t>
    </dgm:pt>
    <dgm:pt modelId="{68E010A8-7AE3-5B46-BECC-9041E62550A5}" type="parTrans" cxnId="{7C82BA14-E0F8-824A-9142-1FE51D38C079}">
      <dgm:prSet/>
      <dgm:spPr/>
      <dgm:t>
        <a:bodyPr/>
        <a:lstStyle/>
        <a:p>
          <a:endParaRPr lang="en-US"/>
        </a:p>
      </dgm:t>
    </dgm:pt>
    <dgm:pt modelId="{0041A0A6-8C1C-DC49-9BA9-4990AE746A39}" type="sibTrans" cxnId="{7C82BA14-E0F8-824A-9142-1FE51D38C079}">
      <dgm:prSet/>
      <dgm:spPr>
        <a:solidFill>
          <a:schemeClr val="accent3"/>
        </a:solidFill>
      </dgm:spPr>
      <dgm:t>
        <a:bodyPr/>
        <a:lstStyle/>
        <a:p>
          <a:endParaRPr lang="en-US"/>
        </a:p>
      </dgm:t>
    </dgm:pt>
    <dgm:pt modelId="{F48C2693-41E3-F74D-9C08-33448EED6769}">
      <dgm:prSet custT="1"/>
      <dgm:spPr/>
      <dgm:t>
        <a:bodyPr/>
        <a:lstStyle/>
        <a:p>
          <a:r>
            <a:rPr lang="en-US" sz="1400" dirty="0"/>
            <a:t>move the process control block of this process to the appropriate queue</a:t>
          </a:r>
        </a:p>
      </dgm:t>
    </dgm:pt>
    <dgm:pt modelId="{0A714C79-7C65-E249-91B8-3102722D2652}" type="parTrans" cxnId="{6E3688D8-B567-B147-A69B-C42C1F5B629A}">
      <dgm:prSet/>
      <dgm:spPr/>
      <dgm:t>
        <a:bodyPr/>
        <a:lstStyle/>
        <a:p>
          <a:endParaRPr lang="en-US"/>
        </a:p>
      </dgm:t>
    </dgm:pt>
    <dgm:pt modelId="{D9109AE6-731E-0D4E-BC63-26A0BFB46CD8}" type="sibTrans" cxnId="{6E3688D8-B567-B147-A69B-C42C1F5B629A}">
      <dgm:prSet/>
      <dgm:spPr>
        <a:solidFill>
          <a:schemeClr val="accent3"/>
        </a:solidFill>
      </dgm:spPr>
      <dgm:t>
        <a:bodyPr/>
        <a:lstStyle/>
        <a:p>
          <a:endParaRPr lang="en-US"/>
        </a:p>
      </dgm:t>
    </dgm:pt>
    <dgm:pt modelId="{640FA55A-B11E-0845-B5D2-CB0C9388494F}">
      <dgm:prSet custT="1"/>
      <dgm:spPr/>
      <dgm:t>
        <a:bodyPr/>
        <a:lstStyle/>
        <a:p>
          <a:r>
            <a:rPr lang="en-US" sz="1400" dirty="0"/>
            <a:t>select another process for execution</a:t>
          </a:r>
        </a:p>
      </dgm:t>
    </dgm:pt>
    <dgm:pt modelId="{BF6D80BC-BF2B-A346-B803-5B6FB9A60B0B}" type="parTrans" cxnId="{98E0B298-EF9D-8C4C-9081-239351BF5DC5}">
      <dgm:prSet/>
      <dgm:spPr/>
      <dgm:t>
        <a:bodyPr/>
        <a:lstStyle/>
        <a:p>
          <a:endParaRPr lang="en-US"/>
        </a:p>
      </dgm:t>
    </dgm:pt>
    <dgm:pt modelId="{51773720-7A67-354A-87D9-2EA907FAEC80}" type="sibTrans" cxnId="{98E0B298-EF9D-8C4C-9081-239351BF5DC5}">
      <dgm:prSet/>
      <dgm:spPr>
        <a:solidFill>
          <a:schemeClr val="accent3"/>
        </a:solidFill>
      </dgm:spPr>
      <dgm:t>
        <a:bodyPr/>
        <a:lstStyle/>
        <a:p>
          <a:endParaRPr lang="en-US"/>
        </a:p>
      </dgm:t>
    </dgm:pt>
    <dgm:pt modelId="{9188BA0A-8472-144C-BD50-669D98E0CDA5}">
      <dgm:prSet custT="1"/>
      <dgm:spPr/>
      <dgm:t>
        <a:bodyPr/>
        <a:lstStyle/>
        <a:p>
          <a:r>
            <a:rPr lang="en-US" sz="1400" dirty="0"/>
            <a:t>update the process control block of the process selected</a:t>
          </a:r>
        </a:p>
      </dgm:t>
    </dgm:pt>
    <dgm:pt modelId="{6A27F4D7-2E57-A149-BAD5-1FE8A25061F8}" type="parTrans" cxnId="{FD5CFD8F-E47B-AF40-8CC8-3A30DC94A745}">
      <dgm:prSet/>
      <dgm:spPr/>
      <dgm:t>
        <a:bodyPr/>
        <a:lstStyle/>
        <a:p>
          <a:endParaRPr lang="en-US"/>
        </a:p>
      </dgm:t>
    </dgm:pt>
    <dgm:pt modelId="{CAB6DF6B-6736-C14C-937D-693069BB37B7}" type="sibTrans" cxnId="{FD5CFD8F-E47B-AF40-8CC8-3A30DC94A745}">
      <dgm:prSet/>
      <dgm:spPr>
        <a:solidFill>
          <a:schemeClr val="accent3"/>
        </a:solidFill>
      </dgm:spPr>
      <dgm:t>
        <a:bodyPr/>
        <a:lstStyle/>
        <a:p>
          <a:endParaRPr lang="en-US"/>
        </a:p>
      </dgm:t>
    </dgm:pt>
    <dgm:pt modelId="{C7ACAA0F-8428-7D47-B0D7-3099F7B8FCFB}">
      <dgm:prSet custT="1"/>
      <dgm:spPr/>
      <dgm:t>
        <a:bodyPr/>
        <a:lstStyle/>
        <a:p>
          <a:r>
            <a:rPr lang="en-US" sz="1400" dirty="0"/>
            <a:t>update memory management data structures</a:t>
          </a:r>
        </a:p>
      </dgm:t>
    </dgm:pt>
    <dgm:pt modelId="{F3109578-3B0A-6C48-B17C-57B86EEFBF57}" type="parTrans" cxnId="{6E1C0960-E951-434A-961B-B63123B7DB7B}">
      <dgm:prSet/>
      <dgm:spPr/>
      <dgm:t>
        <a:bodyPr/>
        <a:lstStyle/>
        <a:p>
          <a:endParaRPr lang="en-US"/>
        </a:p>
      </dgm:t>
    </dgm:pt>
    <dgm:pt modelId="{AF6AB856-1A50-9C43-9ADC-A4F06038663D}" type="sibTrans" cxnId="{6E1C0960-E951-434A-961B-B63123B7DB7B}">
      <dgm:prSet/>
      <dgm:spPr>
        <a:solidFill>
          <a:schemeClr val="accent3"/>
        </a:solidFill>
      </dgm:spPr>
      <dgm:t>
        <a:bodyPr/>
        <a:lstStyle/>
        <a:p>
          <a:endParaRPr lang="en-US"/>
        </a:p>
      </dgm:t>
    </dgm:pt>
    <dgm:pt modelId="{F6F247A7-2220-1A40-9750-19741E41E590}">
      <dgm:prSet custT="1"/>
      <dgm:spPr/>
      <dgm:t>
        <a:bodyPr/>
        <a:lstStyle/>
        <a:p>
          <a:r>
            <a:rPr lang="en-US" sz="1400" dirty="0"/>
            <a:t>restore the context of the processor to that which existed at the time the selected process was last switched out</a:t>
          </a:r>
          <a:endParaRPr lang="en-NZ" sz="1400" dirty="0"/>
        </a:p>
      </dgm:t>
    </dgm:pt>
    <dgm:pt modelId="{F69339D0-ECB8-2347-8E5D-4E5AE6C003C6}" type="parTrans" cxnId="{99F7B742-A072-8C4F-B175-FB8438FF6B78}">
      <dgm:prSet/>
      <dgm:spPr/>
      <dgm:t>
        <a:bodyPr/>
        <a:lstStyle/>
        <a:p>
          <a:endParaRPr lang="en-US"/>
        </a:p>
      </dgm:t>
    </dgm:pt>
    <dgm:pt modelId="{C8B886FF-235B-3F4B-BD08-127D3B528BAB}" type="sibTrans" cxnId="{99F7B742-A072-8C4F-B175-FB8438FF6B78}">
      <dgm:prSet/>
      <dgm:spPr/>
      <dgm:t>
        <a:bodyPr/>
        <a:lstStyle/>
        <a:p>
          <a:endParaRPr lang="en-US"/>
        </a:p>
      </dgm:t>
    </dgm:pt>
    <dgm:pt modelId="{7A55DE4A-BC27-1944-8E77-CBAE34C951B8}" type="pres">
      <dgm:prSet presAssocID="{9E7672C5-E3D7-E94C-9FA6-32B5B5EEB40D}" presName="diagram" presStyleCnt="0">
        <dgm:presLayoutVars>
          <dgm:dir/>
          <dgm:resizeHandles val="exact"/>
        </dgm:presLayoutVars>
      </dgm:prSet>
      <dgm:spPr/>
    </dgm:pt>
    <dgm:pt modelId="{2C3D3BDD-AEEA-5940-BEF7-E4CEB4F3E8D7}" type="pres">
      <dgm:prSet presAssocID="{7236419C-1A5F-DD4C-BAC7-3A75E7BBCDD9}" presName="node" presStyleLbl="node1" presStyleIdx="0" presStyleCnt="7" custLinFactNeighborX="66011" custLinFactNeighborY="-56141">
        <dgm:presLayoutVars>
          <dgm:bulletEnabled val="1"/>
        </dgm:presLayoutVars>
      </dgm:prSet>
      <dgm:spPr/>
    </dgm:pt>
    <dgm:pt modelId="{2006BB91-3B87-DA40-B6AE-2A5108A2EF2F}" type="pres">
      <dgm:prSet presAssocID="{2099D60C-3BE6-EF4D-9DB4-EFCD854F47B5}" presName="sibTrans" presStyleLbl="sibTrans2D1" presStyleIdx="0" presStyleCnt="6"/>
      <dgm:spPr/>
    </dgm:pt>
    <dgm:pt modelId="{004FA4B3-4998-2945-B776-017C90EC168C}" type="pres">
      <dgm:prSet presAssocID="{2099D60C-3BE6-EF4D-9DB4-EFCD854F47B5}" presName="connectorText" presStyleLbl="sibTrans2D1" presStyleIdx="0" presStyleCnt="6"/>
      <dgm:spPr/>
    </dgm:pt>
    <dgm:pt modelId="{BCC1E542-A582-F347-92E2-47FFAB05B4F4}" type="pres">
      <dgm:prSet presAssocID="{512ECD95-0590-DF48-82AF-9004224EC34D}" presName="node" presStyleLbl="node1" presStyleIdx="1" presStyleCnt="7" custLinFactNeighborX="63223" custLinFactNeighborY="-48256">
        <dgm:presLayoutVars>
          <dgm:bulletEnabled val="1"/>
        </dgm:presLayoutVars>
      </dgm:prSet>
      <dgm:spPr/>
    </dgm:pt>
    <dgm:pt modelId="{5C63AE9C-3248-D543-A4CF-FBBF3E8FEF02}" type="pres">
      <dgm:prSet presAssocID="{0041A0A6-8C1C-DC49-9BA9-4990AE746A39}" presName="sibTrans" presStyleLbl="sibTrans2D1" presStyleIdx="1" presStyleCnt="6"/>
      <dgm:spPr/>
    </dgm:pt>
    <dgm:pt modelId="{373AAE06-BB4C-5B45-B86C-ECC2CDC0D6A5}" type="pres">
      <dgm:prSet presAssocID="{0041A0A6-8C1C-DC49-9BA9-4990AE746A39}" presName="connectorText" presStyleLbl="sibTrans2D1" presStyleIdx="1" presStyleCnt="6"/>
      <dgm:spPr/>
    </dgm:pt>
    <dgm:pt modelId="{7A3273C6-06DA-2A4F-9E7A-C786AEC7AEAC}" type="pres">
      <dgm:prSet presAssocID="{F48C2693-41E3-F74D-9C08-33448EED6769}" presName="node" presStyleLbl="node1" presStyleIdx="2" presStyleCnt="7" custLinFactNeighborX="69897" custLinFactNeighborY="-48255">
        <dgm:presLayoutVars>
          <dgm:bulletEnabled val="1"/>
        </dgm:presLayoutVars>
      </dgm:prSet>
      <dgm:spPr/>
    </dgm:pt>
    <dgm:pt modelId="{9D560C38-FF45-9045-A810-1BF24480C61F}" type="pres">
      <dgm:prSet presAssocID="{D9109AE6-731E-0D4E-BC63-26A0BFB46CD8}" presName="sibTrans" presStyleLbl="sibTrans2D1" presStyleIdx="2" presStyleCnt="6"/>
      <dgm:spPr/>
    </dgm:pt>
    <dgm:pt modelId="{A37E27AC-C956-8946-9215-BDF0F1FFEAEC}" type="pres">
      <dgm:prSet presAssocID="{D9109AE6-731E-0D4E-BC63-26A0BFB46CD8}" presName="connectorText" presStyleLbl="sibTrans2D1" presStyleIdx="2" presStyleCnt="6"/>
      <dgm:spPr/>
    </dgm:pt>
    <dgm:pt modelId="{326859DC-81AC-A14D-930E-03D3AB419642}" type="pres">
      <dgm:prSet presAssocID="{640FA55A-B11E-0845-B5D2-CB0C9388494F}" presName="node" presStyleLbl="node1" presStyleIdx="3" presStyleCnt="7" custLinFactY="17345" custLinFactNeighborX="-74834" custLinFactNeighborY="100000">
        <dgm:presLayoutVars>
          <dgm:bulletEnabled val="1"/>
        </dgm:presLayoutVars>
      </dgm:prSet>
      <dgm:spPr/>
    </dgm:pt>
    <dgm:pt modelId="{805C6834-FB35-294F-B4C8-3486D3ACB1FC}" type="pres">
      <dgm:prSet presAssocID="{51773720-7A67-354A-87D9-2EA907FAEC80}" presName="sibTrans" presStyleLbl="sibTrans2D1" presStyleIdx="3" presStyleCnt="6"/>
      <dgm:spPr/>
    </dgm:pt>
    <dgm:pt modelId="{A154FEDF-EF7F-254C-B605-0D3C10E012F1}" type="pres">
      <dgm:prSet presAssocID="{51773720-7A67-354A-87D9-2EA907FAEC80}" presName="connectorText" presStyleLbl="sibTrans2D1" presStyleIdx="3" presStyleCnt="6"/>
      <dgm:spPr/>
    </dgm:pt>
    <dgm:pt modelId="{DDF3FDD6-440B-A94B-BF4E-63FA31DC858B}" type="pres">
      <dgm:prSet presAssocID="{9188BA0A-8472-144C-BD50-669D98E0CDA5}" presName="node" presStyleLbl="node1" presStyleIdx="4" presStyleCnt="7" custLinFactNeighborX="-60640" custLinFactNeighborY="84953">
        <dgm:presLayoutVars>
          <dgm:bulletEnabled val="1"/>
        </dgm:presLayoutVars>
      </dgm:prSet>
      <dgm:spPr/>
    </dgm:pt>
    <dgm:pt modelId="{13239FAD-D619-4A49-8F9B-6ACE90C6968A}" type="pres">
      <dgm:prSet presAssocID="{CAB6DF6B-6736-C14C-937D-693069BB37B7}" presName="sibTrans" presStyleLbl="sibTrans2D1" presStyleIdx="4" presStyleCnt="6"/>
      <dgm:spPr/>
    </dgm:pt>
    <dgm:pt modelId="{7DE86167-FED6-484B-9B39-75818C30BE68}" type="pres">
      <dgm:prSet presAssocID="{CAB6DF6B-6736-C14C-937D-693069BB37B7}" presName="connectorText" presStyleLbl="sibTrans2D1" presStyleIdx="4" presStyleCnt="6"/>
      <dgm:spPr/>
    </dgm:pt>
    <dgm:pt modelId="{345D1EA6-731A-154F-A4B5-AB0B53187FB6}" type="pres">
      <dgm:prSet presAssocID="{C7ACAA0F-8428-7D47-B0D7-3099F7B8FCFB}" presName="node" presStyleLbl="node1" presStyleIdx="5" presStyleCnt="7" custLinFactNeighborX="-57851" custLinFactNeighborY="77067">
        <dgm:presLayoutVars>
          <dgm:bulletEnabled val="1"/>
        </dgm:presLayoutVars>
      </dgm:prSet>
      <dgm:spPr/>
    </dgm:pt>
    <dgm:pt modelId="{51D6E1CA-56DC-124D-8077-6C5DF4D18494}" type="pres">
      <dgm:prSet presAssocID="{AF6AB856-1A50-9C43-9ADC-A4F06038663D}" presName="sibTrans" presStyleLbl="sibTrans2D1" presStyleIdx="5" presStyleCnt="6"/>
      <dgm:spPr/>
    </dgm:pt>
    <dgm:pt modelId="{38D5BF3C-9979-B747-9345-3CDBC081EE76}" type="pres">
      <dgm:prSet presAssocID="{AF6AB856-1A50-9C43-9ADC-A4F06038663D}" presName="connectorText" presStyleLbl="sibTrans2D1" presStyleIdx="5" presStyleCnt="6"/>
      <dgm:spPr/>
    </dgm:pt>
    <dgm:pt modelId="{47648A24-091E-A440-9803-7FF254809863}" type="pres">
      <dgm:prSet presAssocID="{F6F247A7-2220-1A40-9750-19741E41E590}" presName="node" presStyleLbl="node1" presStyleIdx="6" presStyleCnt="7" custScaleX="108183" custScaleY="162651" custLinFactNeighborX="-98926" custLinFactNeighborY="53192">
        <dgm:presLayoutVars>
          <dgm:bulletEnabled val="1"/>
        </dgm:presLayoutVars>
      </dgm:prSet>
      <dgm:spPr/>
    </dgm:pt>
  </dgm:ptLst>
  <dgm:cxnLst>
    <dgm:cxn modelId="{C5094008-1D3F-453D-A721-A2F7B2E09E8F}" type="presOf" srcId="{D9109AE6-731E-0D4E-BC63-26A0BFB46CD8}" destId="{9D560C38-FF45-9045-A810-1BF24480C61F}" srcOrd="0" destOrd="0" presId="urn:microsoft.com/office/officeart/2005/8/layout/process5"/>
    <dgm:cxn modelId="{7C82BA14-E0F8-824A-9142-1FE51D38C079}" srcId="{9E7672C5-E3D7-E94C-9FA6-32B5B5EEB40D}" destId="{512ECD95-0590-DF48-82AF-9004224EC34D}" srcOrd="1" destOrd="0" parTransId="{68E010A8-7AE3-5B46-BECC-9041E62550A5}" sibTransId="{0041A0A6-8C1C-DC49-9BA9-4990AE746A39}"/>
    <dgm:cxn modelId="{D5EFC914-88CF-4357-9085-701CC216B340}" type="presOf" srcId="{0041A0A6-8C1C-DC49-9BA9-4990AE746A39}" destId="{5C63AE9C-3248-D543-A4CF-FBBF3E8FEF02}" srcOrd="0" destOrd="0" presId="urn:microsoft.com/office/officeart/2005/8/layout/process5"/>
    <dgm:cxn modelId="{27421E38-74CE-4A15-8CE3-662719F63042}" type="presOf" srcId="{0041A0A6-8C1C-DC49-9BA9-4990AE746A39}" destId="{373AAE06-BB4C-5B45-B86C-ECC2CDC0D6A5}" srcOrd="1" destOrd="0" presId="urn:microsoft.com/office/officeart/2005/8/layout/process5"/>
    <dgm:cxn modelId="{D4DA313D-904E-4F17-94D9-F61353AAEB42}" type="presOf" srcId="{AF6AB856-1A50-9C43-9ADC-A4F06038663D}" destId="{51D6E1CA-56DC-124D-8077-6C5DF4D18494}" srcOrd="0" destOrd="0" presId="urn:microsoft.com/office/officeart/2005/8/layout/process5"/>
    <dgm:cxn modelId="{24FE465B-BDF2-4272-BB8F-17A0BEE796D7}" type="presOf" srcId="{AF6AB856-1A50-9C43-9ADC-A4F06038663D}" destId="{38D5BF3C-9979-B747-9345-3CDBC081EE76}" srcOrd="1" destOrd="0" presId="urn:microsoft.com/office/officeart/2005/8/layout/process5"/>
    <dgm:cxn modelId="{6E1C0960-E951-434A-961B-B63123B7DB7B}" srcId="{9E7672C5-E3D7-E94C-9FA6-32B5B5EEB40D}" destId="{C7ACAA0F-8428-7D47-B0D7-3099F7B8FCFB}" srcOrd="5" destOrd="0" parTransId="{F3109578-3B0A-6C48-B17C-57B86EEFBF57}" sibTransId="{AF6AB856-1A50-9C43-9ADC-A4F06038663D}"/>
    <dgm:cxn modelId="{4F2B3E60-C957-4381-BD84-0F4946C63F01}" type="presOf" srcId="{2099D60C-3BE6-EF4D-9DB4-EFCD854F47B5}" destId="{2006BB91-3B87-DA40-B6AE-2A5108A2EF2F}" srcOrd="0" destOrd="0" presId="urn:microsoft.com/office/officeart/2005/8/layout/process5"/>
    <dgm:cxn modelId="{99F7B742-A072-8C4F-B175-FB8438FF6B78}" srcId="{9E7672C5-E3D7-E94C-9FA6-32B5B5EEB40D}" destId="{F6F247A7-2220-1A40-9750-19741E41E590}" srcOrd="6" destOrd="0" parTransId="{F69339D0-ECB8-2347-8E5D-4E5AE6C003C6}" sibTransId="{C8B886FF-235B-3F4B-BD08-127D3B528BAB}"/>
    <dgm:cxn modelId="{620A6C44-717C-4917-B244-EB6B45E254F6}" type="presOf" srcId="{F48C2693-41E3-F74D-9C08-33448EED6769}" destId="{7A3273C6-06DA-2A4F-9E7A-C786AEC7AEAC}" srcOrd="0" destOrd="0" presId="urn:microsoft.com/office/officeart/2005/8/layout/process5"/>
    <dgm:cxn modelId="{40A71E67-AF15-40FD-A5E6-BAA822E9A1C5}" type="presOf" srcId="{9E7672C5-E3D7-E94C-9FA6-32B5B5EEB40D}" destId="{7A55DE4A-BC27-1944-8E77-CBAE34C951B8}" srcOrd="0" destOrd="0" presId="urn:microsoft.com/office/officeart/2005/8/layout/process5"/>
    <dgm:cxn modelId="{50386B68-E684-4D71-A846-D342FA2771F1}" type="presOf" srcId="{CAB6DF6B-6736-C14C-937D-693069BB37B7}" destId="{13239FAD-D619-4A49-8F9B-6ACE90C6968A}" srcOrd="0" destOrd="0" presId="urn:microsoft.com/office/officeart/2005/8/layout/process5"/>
    <dgm:cxn modelId="{7A9BAE7E-A774-4B82-9FD2-F0430E0CBA48}" type="presOf" srcId="{2099D60C-3BE6-EF4D-9DB4-EFCD854F47B5}" destId="{004FA4B3-4998-2945-B776-017C90EC168C}" srcOrd="1" destOrd="0" presId="urn:microsoft.com/office/officeart/2005/8/layout/process5"/>
    <dgm:cxn modelId="{A1C02081-D132-47AB-B7B5-F16EE7A242B2}" type="presOf" srcId="{51773720-7A67-354A-87D9-2EA907FAEC80}" destId="{805C6834-FB35-294F-B4C8-3486D3ACB1FC}" srcOrd="0" destOrd="0" presId="urn:microsoft.com/office/officeart/2005/8/layout/process5"/>
    <dgm:cxn modelId="{FD5CFD8F-E47B-AF40-8CC8-3A30DC94A745}" srcId="{9E7672C5-E3D7-E94C-9FA6-32B5B5EEB40D}" destId="{9188BA0A-8472-144C-BD50-669D98E0CDA5}" srcOrd="4" destOrd="0" parTransId="{6A27F4D7-2E57-A149-BAD5-1FE8A25061F8}" sibTransId="{CAB6DF6B-6736-C14C-937D-693069BB37B7}"/>
    <dgm:cxn modelId="{98E0B298-EF9D-8C4C-9081-239351BF5DC5}" srcId="{9E7672C5-E3D7-E94C-9FA6-32B5B5EEB40D}" destId="{640FA55A-B11E-0845-B5D2-CB0C9388494F}" srcOrd="3" destOrd="0" parTransId="{BF6D80BC-BF2B-A346-B803-5B6FB9A60B0B}" sibTransId="{51773720-7A67-354A-87D9-2EA907FAEC80}"/>
    <dgm:cxn modelId="{753089A2-F994-E642-A1D6-CC6132C64B6A}" srcId="{9E7672C5-E3D7-E94C-9FA6-32B5B5EEB40D}" destId="{7236419C-1A5F-DD4C-BAC7-3A75E7BBCDD9}" srcOrd="0" destOrd="0" parTransId="{716C1250-83AA-9349-858A-5E116580B781}" sibTransId="{2099D60C-3BE6-EF4D-9DB4-EFCD854F47B5}"/>
    <dgm:cxn modelId="{807AF3A3-C2E9-49DB-83AD-B9919C559AEE}" type="presOf" srcId="{9188BA0A-8472-144C-BD50-669D98E0CDA5}" destId="{DDF3FDD6-440B-A94B-BF4E-63FA31DC858B}" srcOrd="0" destOrd="0" presId="urn:microsoft.com/office/officeart/2005/8/layout/process5"/>
    <dgm:cxn modelId="{E9F95DA4-C395-404A-9289-424BECC8AF7D}" type="presOf" srcId="{CAB6DF6B-6736-C14C-937D-693069BB37B7}" destId="{7DE86167-FED6-484B-9B39-75818C30BE68}" srcOrd="1" destOrd="0" presId="urn:microsoft.com/office/officeart/2005/8/layout/process5"/>
    <dgm:cxn modelId="{C45661A9-F8E9-4BC4-9D80-8D223876BAC0}" type="presOf" srcId="{D9109AE6-731E-0D4E-BC63-26A0BFB46CD8}" destId="{A37E27AC-C956-8946-9215-BDF0F1FFEAEC}" srcOrd="1" destOrd="0" presId="urn:microsoft.com/office/officeart/2005/8/layout/process5"/>
    <dgm:cxn modelId="{033FA3AC-E29A-4186-A7A7-3357EB087976}" type="presOf" srcId="{F6F247A7-2220-1A40-9750-19741E41E590}" destId="{47648A24-091E-A440-9803-7FF254809863}" srcOrd="0" destOrd="0" presId="urn:microsoft.com/office/officeart/2005/8/layout/process5"/>
    <dgm:cxn modelId="{89161EAF-3D2A-4882-8EAA-2213AF55A3E9}" type="presOf" srcId="{C7ACAA0F-8428-7D47-B0D7-3099F7B8FCFB}" destId="{345D1EA6-731A-154F-A4B5-AB0B53187FB6}" srcOrd="0" destOrd="0" presId="urn:microsoft.com/office/officeart/2005/8/layout/process5"/>
    <dgm:cxn modelId="{6E3688D8-B567-B147-A69B-C42C1F5B629A}" srcId="{9E7672C5-E3D7-E94C-9FA6-32B5B5EEB40D}" destId="{F48C2693-41E3-F74D-9C08-33448EED6769}" srcOrd="2" destOrd="0" parTransId="{0A714C79-7C65-E249-91B8-3102722D2652}" sibTransId="{D9109AE6-731E-0D4E-BC63-26A0BFB46CD8}"/>
    <dgm:cxn modelId="{ACD7ADE5-74FA-4A8B-9AF9-D2CC70AA1A62}" type="presOf" srcId="{512ECD95-0590-DF48-82AF-9004224EC34D}" destId="{BCC1E542-A582-F347-92E2-47FFAB05B4F4}" srcOrd="0" destOrd="0" presId="urn:microsoft.com/office/officeart/2005/8/layout/process5"/>
    <dgm:cxn modelId="{2DE8D6EC-503E-4A13-97CC-06664A5AA570}" type="presOf" srcId="{51773720-7A67-354A-87D9-2EA907FAEC80}" destId="{A154FEDF-EF7F-254C-B605-0D3C10E012F1}" srcOrd="1" destOrd="0" presId="urn:microsoft.com/office/officeart/2005/8/layout/process5"/>
    <dgm:cxn modelId="{0F142DEE-85E6-4B56-9755-903F60EE6BDC}" type="presOf" srcId="{640FA55A-B11E-0845-B5D2-CB0C9388494F}" destId="{326859DC-81AC-A14D-930E-03D3AB419642}" srcOrd="0" destOrd="0" presId="urn:microsoft.com/office/officeart/2005/8/layout/process5"/>
    <dgm:cxn modelId="{12168FFD-39F4-484C-8A24-332061D5FAE2}" type="presOf" srcId="{7236419C-1A5F-DD4C-BAC7-3A75E7BBCDD9}" destId="{2C3D3BDD-AEEA-5940-BEF7-E4CEB4F3E8D7}" srcOrd="0" destOrd="0" presId="urn:microsoft.com/office/officeart/2005/8/layout/process5"/>
    <dgm:cxn modelId="{4BA3445F-91D9-4543-898A-0C8EC9EEE122}" type="presParOf" srcId="{7A55DE4A-BC27-1944-8E77-CBAE34C951B8}" destId="{2C3D3BDD-AEEA-5940-BEF7-E4CEB4F3E8D7}" srcOrd="0" destOrd="0" presId="urn:microsoft.com/office/officeart/2005/8/layout/process5"/>
    <dgm:cxn modelId="{6E3D26AC-B220-4425-8BAB-5D1EAF48A928}" type="presParOf" srcId="{7A55DE4A-BC27-1944-8E77-CBAE34C951B8}" destId="{2006BB91-3B87-DA40-B6AE-2A5108A2EF2F}" srcOrd="1" destOrd="0" presId="urn:microsoft.com/office/officeart/2005/8/layout/process5"/>
    <dgm:cxn modelId="{BA7AAEA9-4CAA-4B4F-925D-1E7593953B06}" type="presParOf" srcId="{2006BB91-3B87-DA40-B6AE-2A5108A2EF2F}" destId="{004FA4B3-4998-2945-B776-017C90EC168C}" srcOrd="0" destOrd="0" presId="urn:microsoft.com/office/officeart/2005/8/layout/process5"/>
    <dgm:cxn modelId="{31229953-E96E-45C4-8497-9E7B2078BDB3}" type="presParOf" srcId="{7A55DE4A-BC27-1944-8E77-CBAE34C951B8}" destId="{BCC1E542-A582-F347-92E2-47FFAB05B4F4}" srcOrd="2" destOrd="0" presId="urn:microsoft.com/office/officeart/2005/8/layout/process5"/>
    <dgm:cxn modelId="{71F6008A-2CE5-4B9F-BED3-E4997BAF768A}" type="presParOf" srcId="{7A55DE4A-BC27-1944-8E77-CBAE34C951B8}" destId="{5C63AE9C-3248-D543-A4CF-FBBF3E8FEF02}" srcOrd="3" destOrd="0" presId="urn:microsoft.com/office/officeart/2005/8/layout/process5"/>
    <dgm:cxn modelId="{509CA470-1945-4709-AED3-1D37CDE03B0C}" type="presParOf" srcId="{5C63AE9C-3248-D543-A4CF-FBBF3E8FEF02}" destId="{373AAE06-BB4C-5B45-B86C-ECC2CDC0D6A5}" srcOrd="0" destOrd="0" presId="urn:microsoft.com/office/officeart/2005/8/layout/process5"/>
    <dgm:cxn modelId="{44FAD84A-BEE5-4C2F-88C5-36F2F62B8FAA}" type="presParOf" srcId="{7A55DE4A-BC27-1944-8E77-CBAE34C951B8}" destId="{7A3273C6-06DA-2A4F-9E7A-C786AEC7AEAC}" srcOrd="4" destOrd="0" presId="urn:microsoft.com/office/officeart/2005/8/layout/process5"/>
    <dgm:cxn modelId="{AA76EEF7-F374-4156-AA24-52304B96FEBF}" type="presParOf" srcId="{7A55DE4A-BC27-1944-8E77-CBAE34C951B8}" destId="{9D560C38-FF45-9045-A810-1BF24480C61F}" srcOrd="5" destOrd="0" presId="urn:microsoft.com/office/officeart/2005/8/layout/process5"/>
    <dgm:cxn modelId="{E0C15947-6973-471E-A6DD-69308AC16E43}" type="presParOf" srcId="{9D560C38-FF45-9045-A810-1BF24480C61F}" destId="{A37E27AC-C956-8946-9215-BDF0F1FFEAEC}" srcOrd="0" destOrd="0" presId="urn:microsoft.com/office/officeart/2005/8/layout/process5"/>
    <dgm:cxn modelId="{ECBE263C-1EF3-4698-BAD5-7A282B85DC6C}" type="presParOf" srcId="{7A55DE4A-BC27-1944-8E77-CBAE34C951B8}" destId="{326859DC-81AC-A14D-930E-03D3AB419642}" srcOrd="6" destOrd="0" presId="urn:microsoft.com/office/officeart/2005/8/layout/process5"/>
    <dgm:cxn modelId="{2D9C770E-7020-4333-AC87-CCAAF2FD0222}" type="presParOf" srcId="{7A55DE4A-BC27-1944-8E77-CBAE34C951B8}" destId="{805C6834-FB35-294F-B4C8-3486D3ACB1FC}" srcOrd="7" destOrd="0" presId="urn:microsoft.com/office/officeart/2005/8/layout/process5"/>
    <dgm:cxn modelId="{A520EF98-7117-48E3-8795-E16E34A511CC}" type="presParOf" srcId="{805C6834-FB35-294F-B4C8-3486D3ACB1FC}" destId="{A154FEDF-EF7F-254C-B605-0D3C10E012F1}" srcOrd="0" destOrd="0" presId="urn:microsoft.com/office/officeart/2005/8/layout/process5"/>
    <dgm:cxn modelId="{2DF24D61-3B22-4D16-849F-3CD736D774B5}" type="presParOf" srcId="{7A55DE4A-BC27-1944-8E77-CBAE34C951B8}" destId="{DDF3FDD6-440B-A94B-BF4E-63FA31DC858B}" srcOrd="8" destOrd="0" presId="urn:microsoft.com/office/officeart/2005/8/layout/process5"/>
    <dgm:cxn modelId="{BC7500DC-C234-4C66-8E0D-FE79A8BC4732}" type="presParOf" srcId="{7A55DE4A-BC27-1944-8E77-CBAE34C951B8}" destId="{13239FAD-D619-4A49-8F9B-6ACE90C6968A}" srcOrd="9" destOrd="0" presId="urn:microsoft.com/office/officeart/2005/8/layout/process5"/>
    <dgm:cxn modelId="{DD8637F2-4F0D-40B5-AA8F-DBA55580244B}" type="presParOf" srcId="{13239FAD-D619-4A49-8F9B-6ACE90C6968A}" destId="{7DE86167-FED6-484B-9B39-75818C30BE68}" srcOrd="0" destOrd="0" presId="urn:microsoft.com/office/officeart/2005/8/layout/process5"/>
    <dgm:cxn modelId="{C824C536-4FA5-4460-84F2-82E52027739A}" type="presParOf" srcId="{7A55DE4A-BC27-1944-8E77-CBAE34C951B8}" destId="{345D1EA6-731A-154F-A4B5-AB0B53187FB6}" srcOrd="10" destOrd="0" presId="urn:microsoft.com/office/officeart/2005/8/layout/process5"/>
    <dgm:cxn modelId="{AC619A93-3572-4B8F-B3E5-B52F3D19BAC6}" type="presParOf" srcId="{7A55DE4A-BC27-1944-8E77-CBAE34C951B8}" destId="{51D6E1CA-56DC-124D-8077-6C5DF4D18494}" srcOrd="11" destOrd="0" presId="urn:microsoft.com/office/officeart/2005/8/layout/process5"/>
    <dgm:cxn modelId="{F051FFC2-2839-4499-B911-0BA16E6AF9FE}" type="presParOf" srcId="{51D6E1CA-56DC-124D-8077-6C5DF4D18494}" destId="{38D5BF3C-9979-B747-9345-3CDBC081EE76}" srcOrd="0" destOrd="0" presId="urn:microsoft.com/office/officeart/2005/8/layout/process5"/>
    <dgm:cxn modelId="{BA9CF64C-51A0-418B-A44E-4F85DDA89E3C}" type="presParOf" srcId="{7A55DE4A-BC27-1944-8E77-CBAE34C951B8}" destId="{47648A24-091E-A440-9803-7FF254809863}"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EC6E1C9-0A22-B243-B7D5-21AF30AD16F9}" type="doc">
      <dgm:prSet loTypeId="urn:microsoft.com/office/officeart/2005/8/layout/hList1" loCatId="list" qsTypeId="urn:microsoft.com/office/officeart/2005/8/quickstyle/simple4" qsCatId="simple" csTypeId="urn:microsoft.com/office/officeart/2005/8/colors/accent1_2#14" csCatId="accent1" phldr="1"/>
      <dgm:spPr/>
      <dgm:t>
        <a:bodyPr/>
        <a:lstStyle/>
        <a:p>
          <a:endParaRPr lang="en-US"/>
        </a:p>
      </dgm:t>
    </dgm:pt>
    <dgm:pt modelId="{84E6AC27-79BB-3246-A9C7-64184D5BB3BD}">
      <dgm:prSet phldrT="[Text]"/>
      <dgm:spPr>
        <a:solidFill>
          <a:schemeClr val="accent6"/>
        </a:solidFill>
        <a:ln>
          <a:solidFill>
            <a:schemeClr val="accent6"/>
          </a:solidFill>
        </a:ln>
      </dgm:spPr>
      <dgm:t>
        <a:bodyPr/>
        <a:lstStyle/>
        <a:p>
          <a:r>
            <a:rPr lang="en-US" dirty="0"/>
            <a:t>Classes:</a:t>
          </a:r>
        </a:p>
      </dgm:t>
    </dgm:pt>
    <dgm:pt modelId="{16A682D0-344C-AF4C-B6BB-39FA05552DBA}" type="parTrans" cxnId="{025BEB7A-0FEC-D749-A0E1-80377F22AC49}">
      <dgm:prSet/>
      <dgm:spPr/>
      <dgm:t>
        <a:bodyPr/>
        <a:lstStyle/>
        <a:p>
          <a:endParaRPr lang="en-US"/>
        </a:p>
      </dgm:t>
    </dgm:pt>
    <dgm:pt modelId="{83582997-67F2-4C41-A22F-69976D13058C}" type="sibTrans" cxnId="{025BEB7A-0FEC-D749-A0E1-80377F22AC49}">
      <dgm:prSet/>
      <dgm:spPr/>
      <dgm:t>
        <a:bodyPr/>
        <a:lstStyle/>
        <a:p>
          <a:endParaRPr lang="en-US"/>
        </a:p>
      </dgm:t>
    </dgm:pt>
    <dgm:pt modelId="{B8E36AD1-47F2-9546-AFBB-04D95A486990}">
      <dgm:prSet/>
      <dgm:spPr>
        <a:ln>
          <a:solidFill>
            <a:schemeClr val="accent6">
              <a:lumMod val="75000"/>
            </a:schemeClr>
          </a:solidFill>
        </a:ln>
      </dgm:spPr>
      <dgm:t>
        <a:bodyPr/>
        <a:lstStyle/>
        <a:p>
          <a:r>
            <a:rPr lang="en-US"/>
            <a:t>Masquerader</a:t>
          </a:r>
          <a:endParaRPr lang="en-US" dirty="0"/>
        </a:p>
      </dgm:t>
    </dgm:pt>
    <dgm:pt modelId="{CC2947AD-D499-094B-9FD7-815E3F12C2BA}" type="parTrans" cxnId="{152F3547-1CC8-8541-9207-822F24E0F78B}">
      <dgm:prSet/>
      <dgm:spPr/>
      <dgm:t>
        <a:bodyPr/>
        <a:lstStyle/>
        <a:p>
          <a:endParaRPr lang="en-US"/>
        </a:p>
      </dgm:t>
    </dgm:pt>
    <dgm:pt modelId="{1AF4122A-E509-374B-9696-0C81F123A6B9}" type="sibTrans" cxnId="{152F3547-1CC8-8541-9207-822F24E0F78B}">
      <dgm:prSet/>
      <dgm:spPr/>
      <dgm:t>
        <a:bodyPr/>
        <a:lstStyle/>
        <a:p>
          <a:endParaRPr lang="en-US"/>
        </a:p>
      </dgm:t>
    </dgm:pt>
    <dgm:pt modelId="{8A79D065-C934-1E49-B774-15497D686E35}">
      <dgm:prSet/>
      <dgm:spPr>
        <a:ln>
          <a:solidFill>
            <a:schemeClr val="accent6">
              <a:lumMod val="75000"/>
            </a:schemeClr>
          </a:solidFill>
        </a:ln>
      </dgm:spPr>
      <dgm:t>
        <a:bodyPr/>
        <a:lstStyle/>
        <a:p>
          <a:r>
            <a:rPr lang="en-US" dirty="0"/>
            <a:t>Misfeasor</a:t>
          </a:r>
        </a:p>
      </dgm:t>
    </dgm:pt>
    <dgm:pt modelId="{CB834B63-EA15-144B-80F5-5E96345977C4}" type="parTrans" cxnId="{0958F9C6-58D9-BF46-8D3B-BE3123B930DD}">
      <dgm:prSet/>
      <dgm:spPr/>
      <dgm:t>
        <a:bodyPr/>
        <a:lstStyle/>
        <a:p>
          <a:endParaRPr lang="en-US"/>
        </a:p>
      </dgm:t>
    </dgm:pt>
    <dgm:pt modelId="{14C29A4E-FB99-5B43-9AEC-DE9AE801F5C9}" type="sibTrans" cxnId="{0958F9C6-58D9-BF46-8D3B-BE3123B930DD}">
      <dgm:prSet/>
      <dgm:spPr/>
      <dgm:t>
        <a:bodyPr/>
        <a:lstStyle/>
        <a:p>
          <a:endParaRPr lang="en-US"/>
        </a:p>
      </dgm:t>
    </dgm:pt>
    <dgm:pt modelId="{E799DB71-7CB2-7340-874E-6D2D55689D81}">
      <dgm:prSet/>
      <dgm:spPr>
        <a:ln>
          <a:solidFill>
            <a:schemeClr val="accent6">
              <a:lumMod val="75000"/>
            </a:schemeClr>
          </a:solidFill>
        </a:ln>
      </dgm:spPr>
      <dgm:t>
        <a:bodyPr/>
        <a:lstStyle/>
        <a:p>
          <a:r>
            <a:rPr lang="en-US" dirty="0"/>
            <a:t>Clandestine user</a:t>
          </a:r>
        </a:p>
      </dgm:t>
    </dgm:pt>
    <dgm:pt modelId="{793CD494-DD64-6345-90D5-20A178A50CF2}" type="parTrans" cxnId="{84B3125F-29CF-7E4D-88D1-7FE814093204}">
      <dgm:prSet/>
      <dgm:spPr/>
      <dgm:t>
        <a:bodyPr/>
        <a:lstStyle/>
        <a:p>
          <a:endParaRPr lang="en-US"/>
        </a:p>
      </dgm:t>
    </dgm:pt>
    <dgm:pt modelId="{01D5F463-3983-B847-AA80-B83C20A21F48}" type="sibTrans" cxnId="{84B3125F-29CF-7E4D-88D1-7FE814093204}">
      <dgm:prSet/>
      <dgm:spPr/>
      <dgm:t>
        <a:bodyPr/>
        <a:lstStyle/>
        <a:p>
          <a:endParaRPr lang="en-US"/>
        </a:p>
      </dgm:t>
    </dgm:pt>
    <dgm:pt modelId="{38DC98E9-4358-6D49-85EC-D3EA306C7719}" type="pres">
      <dgm:prSet presAssocID="{FEC6E1C9-0A22-B243-B7D5-21AF30AD16F9}" presName="Name0" presStyleCnt="0">
        <dgm:presLayoutVars>
          <dgm:dir/>
          <dgm:animLvl val="lvl"/>
          <dgm:resizeHandles val="exact"/>
        </dgm:presLayoutVars>
      </dgm:prSet>
      <dgm:spPr/>
    </dgm:pt>
    <dgm:pt modelId="{4F5DA99A-EF8C-774D-804A-16CD21013042}" type="pres">
      <dgm:prSet presAssocID="{84E6AC27-79BB-3246-A9C7-64184D5BB3BD}" presName="composite" presStyleCnt="0"/>
      <dgm:spPr/>
    </dgm:pt>
    <dgm:pt modelId="{8B5A3861-4867-6649-9E60-E3C071079779}" type="pres">
      <dgm:prSet presAssocID="{84E6AC27-79BB-3246-A9C7-64184D5BB3BD}" presName="parTx" presStyleLbl="alignNode1" presStyleIdx="0" presStyleCnt="1">
        <dgm:presLayoutVars>
          <dgm:chMax val="0"/>
          <dgm:chPref val="0"/>
          <dgm:bulletEnabled val="1"/>
        </dgm:presLayoutVars>
      </dgm:prSet>
      <dgm:spPr/>
    </dgm:pt>
    <dgm:pt modelId="{EA23634F-E561-6B40-8583-770CE1D809DE}" type="pres">
      <dgm:prSet presAssocID="{84E6AC27-79BB-3246-A9C7-64184D5BB3BD}" presName="desTx" presStyleLbl="alignAccFollowNode1" presStyleIdx="0" presStyleCnt="1">
        <dgm:presLayoutVars>
          <dgm:bulletEnabled val="1"/>
        </dgm:presLayoutVars>
      </dgm:prSet>
      <dgm:spPr/>
    </dgm:pt>
  </dgm:ptLst>
  <dgm:cxnLst>
    <dgm:cxn modelId="{44CDE20D-F180-40C3-A859-D2462558D548}" type="presOf" srcId="{FEC6E1C9-0A22-B243-B7D5-21AF30AD16F9}" destId="{38DC98E9-4358-6D49-85EC-D3EA306C7719}" srcOrd="0" destOrd="0" presId="urn:microsoft.com/office/officeart/2005/8/layout/hList1"/>
    <dgm:cxn modelId="{ADB82C36-5D08-4074-8768-7C3C4A8C68B9}" type="presOf" srcId="{E799DB71-7CB2-7340-874E-6D2D55689D81}" destId="{EA23634F-E561-6B40-8583-770CE1D809DE}" srcOrd="0" destOrd="2" presId="urn:microsoft.com/office/officeart/2005/8/layout/hList1"/>
    <dgm:cxn modelId="{04FCEB3F-4F7C-4685-942C-3FCDEC7A09B0}" type="presOf" srcId="{B8E36AD1-47F2-9546-AFBB-04D95A486990}" destId="{EA23634F-E561-6B40-8583-770CE1D809DE}" srcOrd="0" destOrd="0" presId="urn:microsoft.com/office/officeart/2005/8/layout/hList1"/>
    <dgm:cxn modelId="{84B3125F-29CF-7E4D-88D1-7FE814093204}" srcId="{84E6AC27-79BB-3246-A9C7-64184D5BB3BD}" destId="{E799DB71-7CB2-7340-874E-6D2D55689D81}" srcOrd="2" destOrd="0" parTransId="{793CD494-DD64-6345-90D5-20A178A50CF2}" sibTransId="{01D5F463-3983-B847-AA80-B83C20A21F48}"/>
    <dgm:cxn modelId="{C8481F65-0F5E-433D-B399-BE94F017D751}" type="presOf" srcId="{8A79D065-C934-1E49-B774-15497D686E35}" destId="{EA23634F-E561-6B40-8583-770CE1D809DE}" srcOrd="0" destOrd="1" presId="urn:microsoft.com/office/officeart/2005/8/layout/hList1"/>
    <dgm:cxn modelId="{152F3547-1CC8-8541-9207-822F24E0F78B}" srcId="{84E6AC27-79BB-3246-A9C7-64184D5BB3BD}" destId="{B8E36AD1-47F2-9546-AFBB-04D95A486990}" srcOrd="0" destOrd="0" parTransId="{CC2947AD-D499-094B-9FD7-815E3F12C2BA}" sibTransId="{1AF4122A-E509-374B-9696-0C81F123A6B9}"/>
    <dgm:cxn modelId="{025BEB7A-0FEC-D749-A0E1-80377F22AC49}" srcId="{FEC6E1C9-0A22-B243-B7D5-21AF30AD16F9}" destId="{84E6AC27-79BB-3246-A9C7-64184D5BB3BD}" srcOrd="0" destOrd="0" parTransId="{16A682D0-344C-AF4C-B6BB-39FA05552DBA}" sibTransId="{83582997-67F2-4C41-A22F-69976D13058C}"/>
    <dgm:cxn modelId="{537827B7-477C-4E4C-B7BD-E2AF01EB7A1D}" type="presOf" srcId="{84E6AC27-79BB-3246-A9C7-64184D5BB3BD}" destId="{8B5A3861-4867-6649-9E60-E3C071079779}" srcOrd="0" destOrd="0" presId="urn:microsoft.com/office/officeart/2005/8/layout/hList1"/>
    <dgm:cxn modelId="{0958F9C6-58D9-BF46-8D3B-BE3123B930DD}" srcId="{84E6AC27-79BB-3246-A9C7-64184D5BB3BD}" destId="{8A79D065-C934-1E49-B774-15497D686E35}" srcOrd="1" destOrd="0" parTransId="{CB834B63-EA15-144B-80F5-5E96345977C4}" sibTransId="{14C29A4E-FB99-5B43-9AEC-DE9AE801F5C9}"/>
    <dgm:cxn modelId="{0D234A12-BA65-44EA-AAB4-F56539EABA45}" type="presParOf" srcId="{38DC98E9-4358-6D49-85EC-D3EA306C7719}" destId="{4F5DA99A-EF8C-774D-804A-16CD21013042}" srcOrd="0" destOrd="0" presId="urn:microsoft.com/office/officeart/2005/8/layout/hList1"/>
    <dgm:cxn modelId="{C8ECB1E0-C8F5-4695-9222-B67AEB43D8C5}" type="presParOf" srcId="{4F5DA99A-EF8C-774D-804A-16CD21013042}" destId="{8B5A3861-4867-6649-9E60-E3C071079779}" srcOrd="0" destOrd="0" presId="urn:microsoft.com/office/officeart/2005/8/layout/hList1"/>
    <dgm:cxn modelId="{1C44FA78-5393-4E2F-B5F0-AF94FEF35C10}" type="presParOf" srcId="{4F5DA99A-EF8C-774D-804A-16CD21013042}" destId="{EA23634F-E561-6B40-8583-770CE1D809D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9227497-0AB9-CE43-BF00-5A65A9728AA6}" type="doc">
      <dgm:prSet loTypeId="urn:microsoft.com/office/officeart/2005/8/layout/hList1" loCatId="list" qsTypeId="urn:microsoft.com/office/officeart/2005/8/quickstyle/simple4" qsCatId="simple" csTypeId="urn:microsoft.com/office/officeart/2005/8/colors/accent1_2#15" csCatId="accent1" phldr="1"/>
      <dgm:spPr/>
      <dgm:t>
        <a:bodyPr/>
        <a:lstStyle/>
        <a:p>
          <a:endParaRPr lang="en-US"/>
        </a:p>
      </dgm:t>
    </dgm:pt>
    <dgm:pt modelId="{4981B115-D666-9F41-BE15-C1FFD8AF8A03}">
      <dgm:prSet phldrT="[Text]"/>
      <dgm:spPr>
        <a:solidFill>
          <a:schemeClr val="accent6"/>
        </a:solidFill>
        <a:ln>
          <a:solidFill>
            <a:schemeClr val="accent6"/>
          </a:solidFill>
        </a:ln>
      </dgm:spPr>
      <dgm:t>
        <a:bodyPr/>
        <a:lstStyle/>
        <a:p>
          <a:r>
            <a:rPr lang="en-US" dirty="0"/>
            <a:t>Categories:</a:t>
          </a:r>
        </a:p>
      </dgm:t>
    </dgm:pt>
    <dgm:pt modelId="{21F7D586-8D1F-0244-99A7-42F6538900ED}" type="parTrans" cxnId="{E8F8C2EA-34B1-2C4F-9153-37FD1E73A1BA}">
      <dgm:prSet/>
      <dgm:spPr/>
      <dgm:t>
        <a:bodyPr/>
        <a:lstStyle/>
        <a:p>
          <a:endParaRPr lang="en-US"/>
        </a:p>
      </dgm:t>
    </dgm:pt>
    <dgm:pt modelId="{61BAA5F9-DB3C-3F44-ACA0-C69CC286DD27}" type="sibTrans" cxnId="{E8F8C2EA-34B1-2C4F-9153-37FD1E73A1BA}">
      <dgm:prSet/>
      <dgm:spPr/>
      <dgm:t>
        <a:bodyPr/>
        <a:lstStyle/>
        <a:p>
          <a:endParaRPr lang="en-US"/>
        </a:p>
      </dgm:t>
    </dgm:pt>
    <dgm:pt modelId="{BCECD4D6-1918-5B4E-A23D-648719855DC0}">
      <dgm:prSet/>
      <dgm:spPr>
        <a:ln>
          <a:solidFill>
            <a:schemeClr val="accent6">
              <a:lumMod val="75000"/>
            </a:schemeClr>
          </a:solidFill>
        </a:ln>
      </dgm:spPr>
      <dgm:t>
        <a:bodyPr/>
        <a:lstStyle/>
        <a:p>
          <a:r>
            <a:rPr lang="en-US" dirty="0"/>
            <a:t>those that need a host program (parasitic)</a:t>
          </a:r>
        </a:p>
      </dgm:t>
    </dgm:pt>
    <dgm:pt modelId="{A005E1E3-D305-A041-A647-613CE4C5AD85}" type="parTrans" cxnId="{E70AAEF7-0A76-3746-BFA0-4DA2CBD655E9}">
      <dgm:prSet/>
      <dgm:spPr/>
      <dgm:t>
        <a:bodyPr/>
        <a:lstStyle/>
        <a:p>
          <a:endParaRPr lang="en-US"/>
        </a:p>
      </dgm:t>
    </dgm:pt>
    <dgm:pt modelId="{F253B88A-453B-A94C-9E52-0F4FAE125123}" type="sibTrans" cxnId="{E70AAEF7-0A76-3746-BFA0-4DA2CBD655E9}">
      <dgm:prSet/>
      <dgm:spPr/>
      <dgm:t>
        <a:bodyPr/>
        <a:lstStyle/>
        <a:p>
          <a:endParaRPr lang="en-US"/>
        </a:p>
      </dgm:t>
    </dgm:pt>
    <dgm:pt modelId="{5943F5E2-EA5B-984D-9B6A-E1C638FE3977}">
      <dgm:prSet/>
      <dgm:spPr>
        <a:ln>
          <a:solidFill>
            <a:schemeClr val="accent6">
              <a:lumMod val="75000"/>
            </a:schemeClr>
          </a:solidFill>
        </a:ln>
      </dgm:spPr>
      <dgm:t>
        <a:bodyPr/>
        <a:lstStyle/>
        <a:p>
          <a:r>
            <a:rPr lang="en-US"/>
            <a:t>viruses, logic bombs, backdoors</a:t>
          </a:r>
          <a:endParaRPr lang="en-US" dirty="0"/>
        </a:p>
      </dgm:t>
    </dgm:pt>
    <dgm:pt modelId="{0E10D56B-CA79-6349-9F20-6FE233C43F64}" type="parTrans" cxnId="{90A18B0E-F4AE-9C46-AEE5-41CA10978445}">
      <dgm:prSet/>
      <dgm:spPr/>
      <dgm:t>
        <a:bodyPr/>
        <a:lstStyle/>
        <a:p>
          <a:endParaRPr lang="en-US"/>
        </a:p>
      </dgm:t>
    </dgm:pt>
    <dgm:pt modelId="{96C95AD3-D9E1-D54E-B685-E775813E05B5}" type="sibTrans" cxnId="{90A18B0E-F4AE-9C46-AEE5-41CA10978445}">
      <dgm:prSet/>
      <dgm:spPr/>
      <dgm:t>
        <a:bodyPr/>
        <a:lstStyle/>
        <a:p>
          <a:endParaRPr lang="en-US"/>
        </a:p>
      </dgm:t>
    </dgm:pt>
    <dgm:pt modelId="{266CBE18-9BA6-7A44-94AD-98382889D033}">
      <dgm:prSet/>
      <dgm:spPr>
        <a:ln>
          <a:solidFill>
            <a:schemeClr val="accent6">
              <a:lumMod val="75000"/>
            </a:schemeClr>
          </a:solidFill>
        </a:ln>
      </dgm:spPr>
      <dgm:t>
        <a:bodyPr/>
        <a:lstStyle/>
        <a:p>
          <a:r>
            <a:rPr lang="en-US"/>
            <a:t>those that are independent</a:t>
          </a:r>
          <a:endParaRPr lang="en-US" dirty="0"/>
        </a:p>
      </dgm:t>
    </dgm:pt>
    <dgm:pt modelId="{5BEA1ABF-B338-214D-BAD2-898B94A08FDD}" type="parTrans" cxnId="{6B7B6C48-321C-B543-A11F-9F960BC2428C}">
      <dgm:prSet/>
      <dgm:spPr/>
      <dgm:t>
        <a:bodyPr/>
        <a:lstStyle/>
        <a:p>
          <a:endParaRPr lang="en-US"/>
        </a:p>
      </dgm:t>
    </dgm:pt>
    <dgm:pt modelId="{6757E5AD-6291-2544-B6A8-1EFA6C6C41E8}" type="sibTrans" cxnId="{6B7B6C48-321C-B543-A11F-9F960BC2428C}">
      <dgm:prSet/>
      <dgm:spPr/>
      <dgm:t>
        <a:bodyPr/>
        <a:lstStyle/>
        <a:p>
          <a:endParaRPr lang="en-US"/>
        </a:p>
      </dgm:t>
    </dgm:pt>
    <dgm:pt modelId="{36553BDC-351F-A340-B60C-BAF9C5748EA6}">
      <dgm:prSet/>
      <dgm:spPr>
        <a:ln>
          <a:solidFill>
            <a:schemeClr val="accent6">
              <a:lumMod val="75000"/>
            </a:schemeClr>
          </a:solidFill>
        </a:ln>
      </dgm:spPr>
      <dgm:t>
        <a:bodyPr/>
        <a:lstStyle/>
        <a:p>
          <a:r>
            <a:rPr lang="en-US" dirty="0"/>
            <a:t>worms, bots</a:t>
          </a:r>
        </a:p>
      </dgm:t>
    </dgm:pt>
    <dgm:pt modelId="{E2C58D67-71CC-4D45-83F3-C04EB75E723A}" type="parTrans" cxnId="{1C92D1ED-D986-3A47-AC37-B2BFA1B0C175}">
      <dgm:prSet/>
      <dgm:spPr/>
      <dgm:t>
        <a:bodyPr/>
        <a:lstStyle/>
        <a:p>
          <a:endParaRPr lang="en-US"/>
        </a:p>
      </dgm:t>
    </dgm:pt>
    <dgm:pt modelId="{A900CB80-9C1B-5444-9B49-BF043BAF089B}" type="sibTrans" cxnId="{1C92D1ED-D986-3A47-AC37-B2BFA1B0C175}">
      <dgm:prSet/>
      <dgm:spPr/>
      <dgm:t>
        <a:bodyPr/>
        <a:lstStyle/>
        <a:p>
          <a:endParaRPr lang="en-US"/>
        </a:p>
      </dgm:t>
    </dgm:pt>
    <dgm:pt modelId="{20F48420-254D-DF49-89EF-E53CAC8C9660}" type="pres">
      <dgm:prSet presAssocID="{89227497-0AB9-CE43-BF00-5A65A9728AA6}" presName="Name0" presStyleCnt="0">
        <dgm:presLayoutVars>
          <dgm:dir/>
          <dgm:animLvl val="lvl"/>
          <dgm:resizeHandles val="exact"/>
        </dgm:presLayoutVars>
      </dgm:prSet>
      <dgm:spPr/>
    </dgm:pt>
    <dgm:pt modelId="{F2351226-6068-2E43-A24F-1148A9ED8D26}" type="pres">
      <dgm:prSet presAssocID="{4981B115-D666-9F41-BE15-C1FFD8AF8A03}" presName="composite" presStyleCnt="0"/>
      <dgm:spPr/>
    </dgm:pt>
    <dgm:pt modelId="{E825A6B9-C38B-034E-A0C7-8EA2C1465513}" type="pres">
      <dgm:prSet presAssocID="{4981B115-D666-9F41-BE15-C1FFD8AF8A03}" presName="parTx" presStyleLbl="alignNode1" presStyleIdx="0" presStyleCnt="1">
        <dgm:presLayoutVars>
          <dgm:chMax val="0"/>
          <dgm:chPref val="0"/>
          <dgm:bulletEnabled val="1"/>
        </dgm:presLayoutVars>
      </dgm:prSet>
      <dgm:spPr/>
    </dgm:pt>
    <dgm:pt modelId="{19F4B8F0-8E5F-7047-90AF-39120DD353BC}" type="pres">
      <dgm:prSet presAssocID="{4981B115-D666-9F41-BE15-C1FFD8AF8A03}" presName="desTx" presStyleLbl="alignAccFollowNode1" presStyleIdx="0" presStyleCnt="1">
        <dgm:presLayoutVars>
          <dgm:bulletEnabled val="1"/>
        </dgm:presLayoutVars>
      </dgm:prSet>
      <dgm:spPr/>
    </dgm:pt>
  </dgm:ptLst>
  <dgm:cxnLst>
    <dgm:cxn modelId="{90A18B0E-F4AE-9C46-AEE5-41CA10978445}" srcId="{BCECD4D6-1918-5B4E-A23D-648719855DC0}" destId="{5943F5E2-EA5B-984D-9B6A-E1C638FE3977}" srcOrd="0" destOrd="0" parTransId="{0E10D56B-CA79-6349-9F20-6FE233C43F64}" sibTransId="{96C95AD3-D9E1-D54E-B685-E775813E05B5}"/>
    <dgm:cxn modelId="{1359CF25-BA2C-4170-B615-F30F26AC3EEB}" type="presOf" srcId="{BCECD4D6-1918-5B4E-A23D-648719855DC0}" destId="{19F4B8F0-8E5F-7047-90AF-39120DD353BC}" srcOrd="0" destOrd="0" presId="urn:microsoft.com/office/officeart/2005/8/layout/hList1"/>
    <dgm:cxn modelId="{6B7B6C48-321C-B543-A11F-9F960BC2428C}" srcId="{4981B115-D666-9F41-BE15-C1FFD8AF8A03}" destId="{266CBE18-9BA6-7A44-94AD-98382889D033}" srcOrd="1" destOrd="0" parTransId="{5BEA1ABF-B338-214D-BAD2-898B94A08FDD}" sibTransId="{6757E5AD-6291-2544-B6A8-1EFA6C6C41E8}"/>
    <dgm:cxn modelId="{9C04A17B-8FAE-4436-A220-5C121766299B}" type="presOf" srcId="{266CBE18-9BA6-7A44-94AD-98382889D033}" destId="{19F4B8F0-8E5F-7047-90AF-39120DD353BC}" srcOrd="0" destOrd="2" presId="urn:microsoft.com/office/officeart/2005/8/layout/hList1"/>
    <dgm:cxn modelId="{D57E9187-D130-4021-92FB-96BBC09619B2}" type="presOf" srcId="{89227497-0AB9-CE43-BF00-5A65A9728AA6}" destId="{20F48420-254D-DF49-89EF-E53CAC8C9660}" srcOrd="0" destOrd="0" presId="urn:microsoft.com/office/officeart/2005/8/layout/hList1"/>
    <dgm:cxn modelId="{4AF4438F-A6C0-426C-B45D-315E3278BAD8}" type="presOf" srcId="{5943F5E2-EA5B-984D-9B6A-E1C638FE3977}" destId="{19F4B8F0-8E5F-7047-90AF-39120DD353BC}" srcOrd="0" destOrd="1" presId="urn:microsoft.com/office/officeart/2005/8/layout/hList1"/>
    <dgm:cxn modelId="{B4C536C4-0C0B-4614-BD0A-EF219995D1FD}" type="presOf" srcId="{36553BDC-351F-A340-B60C-BAF9C5748EA6}" destId="{19F4B8F0-8E5F-7047-90AF-39120DD353BC}" srcOrd="0" destOrd="3" presId="urn:microsoft.com/office/officeart/2005/8/layout/hList1"/>
    <dgm:cxn modelId="{17FC8EE0-2599-4B20-B4D5-5F10DE1649E5}" type="presOf" srcId="{4981B115-D666-9F41-BE15-C1FFD8AF8A03}" destId="{E825A6B9-C38B-034E-A0C7-8EA2C1465513}" srcOrd="0" destOrd="0" presId="urn:microsoft.com/office/officeart/2005/8/layout/hList1"/>
    <dgm:cxn modelId="{E8F8C2EA-34B1-2C4F-9153-37FD1E73A1BA}" srcId="{89227497-0AB9-CE43-BF00-5A65A9728AA6}" destId="{4981B115-D666-9F41-BE15-C1FFD8AF8A03}" srcOrd="0" destOrd="0" parTransId="{21F7D586-8D1F-0244-99A7-42F6538900ED}" sibTransId="{61BAA5F9-DB3C-3F44-ACA0-C69CC286DD27}"/>
    <dgm:cxn modelId="{1C92D1ED-D986-3A47-AC37-B2BFA1B0C175}" srcId="{266CBE18-9BA6-7A44-94AD-98382889D033}" destId="{36553BDC-351F-A340-B60C-BAF9C5748EA6}" srcOrd="0" destOrd="0" parTransId="{E2C58D67-71CC-4D45-83F3-C04EB75E723A}" sibTransId="{A900CB80-9C1B-5444-9B49-BF043BAF089B}"/>
    <dgm:cxn modelId="{E70AAEF7-0A76-3746-BFA0-4DA2CBD655E9}" srcId="{4981B115-D666-9F41-BE15-C1FFD8AF8A03}" destId="{BCECD4D6-1918-5B4E-A23D-648719855DC0}" srcOrd="0" destOrd="0" parTransId="{A005E1E3-D305-A041-A647-613CE4C5AD85}" sibTransId="{F253B88A-453B-A94C-9E52-0F4FAE125123}"/>
    <dgm:cxn modelId="{17B8EFC4-85B0-4DFF-832E-E4A0F005C5FE}" type="presParOf" srcId="{20F48420-254D-DF49-89EF-E53CAC8C9660}" destId="{F2351226-6068-2E43-A24F-1148A9ED8D26}" srcOrd="0" destOrd="0" presId="urn:microsoft.com/office/officeart/2005/8/layout/hList1"/>
    <dgm:cxn modelId="{3CFF1E96-C07B-42C2-B0E0-FE12AF965D25}" type="presParOf" srcId="{F2351226-6068-2E43-A24F-1148A9ED8D26}" destId="{E825A6B9-C38B-034E-A0C7-8EA2C1465513}" srcOrd="0" destOrd="0" presId="urn:microsoft.com/office/officeart/2005/8/layout/hList1"/>
    <dgm:cxn modelId="{D09EFF5F-F1F8-4E8B-A528-D8FABAD41D0D}" type="presParOf" srcId="{F2351226-6068-2E43-A24F-1148A9ED8D26}" destId="{19F4B8F0-8E5F-7047-90AF-39120DD353BC}"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A5DE717-21B5-654C-ABF9-F8F58EE05A76}" type="doc">
      <dgm:prSet loTypeId="urn:microsoft.com/office/officeart/2005/8/layout/hChevron3" loCatId="process" qsTypeId="urn:microsoft.com/office/officeart/2005/8/quickstyle/simple4" qsCatId="simple" csTypeId="urn:microsoft.com/office/officeart/2005/8/colors/accent1_2#16" csCatId="accent1" phldr="1"/>
      <dgm:spPr/>
    </dgm:pt>
    <dgm:pt modelId="{7DD2A1B4-69BE-E94E-9BEA-D91CC87F8B97}">
      <dgm:prSet phldrT="[Text]"/>
      <dgm:spPr/>
      <dgm:t>
        <a:bodyPr/>
        <a:lstStyle/>
        <a:p>
          <a:r>
            <a:rPr lang="en-US" dirty="0"/>
            <a:t>sensors</a:t>
          </a:r>
        </a:p>
      </dgm:t>
    </dgm:pt>
    <dgm:pt modelId="{E40B3625-9A27-8246-BF1E-C5CA4F558F73}" type="parTrans" cxnId="{9407EEC8-1679-074B-A682-2553AC247144}">
      <dgm:prSet/>
      <dgm:spPr/>
      <dgm:t>
        <a:bodyPr/>
        <a:lstStyle/>
        <a:p>
          <a:endParaRPr lang="en-US"/>
        </a:p>
      </dgm:t>
    </dgm:pt>
    <dgm:pt modelId="{B9F46C2D-012D-114E-A8A9-311011E707AF}" type="sibTrans" cxnId="{9407EEC8-1679-074B-A682-2553AC247144}">
      <dgm:prSet/>
      <dgm:spPr/>
      <dgm:t>
        <a:bodyPr/>
        <a:lstStyle/>
        <a:p>
          <a:endParaRPr lang="en-US"/>
        </a:p>
      </dgm:t>
    </dgm:pt>
    <dgm:pt modelId="{2E44B757-03BE-E740-B449-681E9F37BDCC}">
      <dgm:prSet/>
      <dgm:spPr>
        <a:solidFill>
          <a:schemeClr val="accent6"/>
        </a:solidFill>
      </dgm:spPr>
      <dgm:t>
        <a:bodyPr/>
        <a:lstStyle/>
        <a:p>
          <a:r>
            <a:rPr lang="en-US"/>
            <a:t>analyzers</a:t>
          </a:r>
          <a:endParaRPr lang="en-US" dirty="0"/>
        </a:p>
      </dgm:t>
    </dgm:pt>
    <dgm:pt modelId="{C849A040-F564-204A-872F-82AB2711EC06}" type="parTrans" cxnId="{89E0E4E6-4FAE-884F-A72B-C1469CE321D9}">
      <dgm:prSet/>
      <dgm:spPr/>
      <dgm:t>
        <a:bodyPr/>
        <a:lstStyle/>
        <a:p>
          <a:endParaRPr lang="en-US"/>
        </a:p>
      </dgm:t>
    </dgm:pt>
    <dgm:pt modelId="{8BC5C925-B583-2446-AF37-9C2602E14C49}" type="sibTrans" cxnId="{89E0E4E6-4FAE-884F-A72B-C1469CE321D9}">
      <dgm:prSet/>
      <dgm:spPr/>
      <dgm:t>
        <a:bodyPr/>
        <a:lstStyle/>
        <a:p>
          <a:endParaRPr lang="en-US"/>
        </a:p>
      </dgm:t>
    </dgm:pt>
    <dgm:pt modelId="{9AE78A39-8D13-F248-80E3-6B65A0211D4D}">
      <dgm:prSet/>
      <dgm:spPr/>
      <dgm:t>
        <a:bodyPr/>
        <a:lstStyle/>
        <a:p>
          <a:r>
            <a:rPr lang="en-US" dirty="0"/>
            <a:t>user interface</a:t>
          </a:r>
        </a:p>
      </dgm:t>
    </dgm:pt>
    <dgm:pt modelId="{51BC5967-E022-F149-9A8F-CE4707A359EE}" type="parTrans" cxnId="{9E3FD034-E55E-6A46-AA6D-7BE52FC583DD}">
      <dgm:prSet/>
      <dgm:spPr/>
      <dgm:t>
        <a:bodyPr/>
        <a:lstStyle/>
        <a:p>
          <a:endParaRPr lang="en-US"/>
        </a:p>
      </dgm:t>
    </dgm:pt>
    <dgm:pt modelId="{B4963B58-4A2B-D44E-ADDD-B3E2E946B711}" type="sibTrans" cxnId="{9E3FD034-E55E-6A46-AA6D-7BE52FC583DD}">
      <dgm:prSet/>
      <dgm:spPr/>
      <dgm:t>
        <a:bodyPr/>
        <a:lstStyle/>
        <a:p>
          <a:endParaRPr lang="en-US"/>
        </a:p>
      </dgm:t>
    </dgm:pt>
    <dgm:pt modelId="{C9546B98-2FB5-6444-AB27-02D9920813F4}" type="pres">
      <dgm:prSet presAssocID="{2A5DE717-21B5-654C-ABF9-F8F58EE05A76}" presName="Name0" presStyleCnt="0">
        <dgm:presLayoutVars>
          <dgm:dir/>
          <dgm:resizeHandles val="exact"/>
        </dgm:presLayoutVars>
      </dgm:prSet>
      <dgm:spPr/>
    </dgm:pt>
    <dgm:pt modelId="{009E3A19-7310-0D4F-9363-C4407A74A494}" type="pres">
      <dgm:prSet presAssocID="{7DD2A1B4-69BE-E94E-9BEA-D91CC87F8B97}" presName="parTxOnly" presStyleLbl="node1" presStyleIdx="0" presStyleCnt="3">
        <dgm:presLayoutVars>
          <dgm:bulletEnabled val="1"/>
        </dgm:presLayoutVars>
      </dgm:prSet>
      <dgm:spPr/>
    </dgm:pt>
    <dgm:pt modelId="{0D48F77C-D4D6-9C48-9DB5-4AFC2D51BAB3}" type="pres">
      <dgm:prSet presAssocID="{B9F46C2D-012D-114E-A8A9-311011E707AF}" presName="parSpace" presStyleCnt="0"/>
      <dgm:spPr/>
    </dgm:pt>
    <dgm:pt modelId="{4357B877-A814-5F4A-A3DA-13081391EA24}" type="pres">
      <dgm:prSet presAssocID="{2E44B757-03BE-E740-B449-681E9F37BDCC}" presName="parTxOnly" presStyleLbl="node1" presStyleIdx="1" presStyleCnt="3">
        <dgm:presLayoutVars>
          <dgm:bulletEnabled val="1"/>
        </dgm:presLayoutVars>
      </dgm:prSet>
      <dgm:spPr/>
    </dgm:pt>
    <dgm:pt modelId="{A57A35FE-01ED-6B4F-B633-C5E67BFCC088}" type="pres">
      <dgm:prSet presAssocID="{8BC5C925-B583-2446-AF37-9C2602E14C49}" presName="parSpace" presStyleCnt="0"/>
      <dgm:spPr/>
    </dgm:pt>
    <dgm:pt modelId="{2B1D95F3-E7FE-D349-B0BA-E9667AEC7FF5}" type="pres">
      <dgm:prSet presAssocID="{9AE78A39-8D13-F248-80E3-6B65A0211D4D}" presName="parTxOnly" presStyleLbl="node1" presStyleIdx="2" presStyleCnt="3">
        <dgm:presLayoutVars>
          <dgm:bulletEnabled val="1"/>
        </dgm:presLayoutVars>
      </dgm:prSet>
      <dgm:spPr/>
    </dgm:pt>
  </dgm:ptLst>
  <dgm:cxnLst>
    <dgm:cxn modelId="{8926A82E-3FEB-43B8-9813-23BD07BDE7DE}" type="presOf" srcId="{7DD2A1B4-69BE-E94E-9BEA-D91CC87F8B97}" destId="{009E3A19-7310-0D4F-9363-C4407A74A494}" srcOrd="0" destOrd="0" presId="urn:microsoft.com/office/officeart/2005/8/layout/hChevron3"/>
    <dgm:cxn modelId="{9E3FD034-E55E-6A46-AA6D-7BE52FC583DD}" srcId="{2A5DE717-21B5-654C-ABF9-F8F58EE05A76}" destId="{9AE78A39-8D13-F248-80E3-6B65A0211D4D}" srcOrd="2" destOrd="0" parTransId="{51BC5967-E022-F149-9A8F-CE4707A359EE}" sibTransId="{B4963B58-4A2B-D44E-ADDD-B3E2E946B711}"/>
    <dgm:cxn modelId="{30925E41-160E-41FD-9B12-04E81BB4CAF4}" type="presOf" srcId="{2A5DE717-21B5-654C-ABF9-F8F58EE05A76}" destId="{C9546B98-2FB5-6444-AB27-02D9920813F4}" srcOrd="0" destOrd="0" presId="urn:microsoft.com/office/officeart/2005/8/layout/hChevron3"/>
    <dgm:cxn modelId="{31DA208E-B694-4A05-AFB7-C480B367C5EB}" type="presOf" srcId="{2E44B757-03BE-E740-B449-681E9F37BDCC}" destId="{4357B877-A814-5F4A-A3DA-13081391EA24}" srcOrd="0" destOrd="0" presId="urn:microsoft.com/office/officeart/2005/8/layout/hChevron3"/>
    <dgm:cxn modelId="{9407EEC8-1679-074B-A682-2553AC247144}" srcId="{2A5DE717-21B5-654C-ABF9-F8F58EE05A76}" destId="{7DD2A1B4-69BE-E94E-9BEA-D91CC87F8B97}" srcOrd="0" destOrd="0" parTransId="{E40B3625-9A27-8246-BF1E-C5CA4F558F73}" sibTransId="{B9F46C2D-012D-114E-A8A9-311011E707AF}"/>
    <dgm:cxn modelId="{89E0E4E6-4FAE-884F-A72B-C1469CE321D9}" srcId="{2A5DE717-21B5-654C-ABF9-F8F58EE05A76}" destId="{2E44B757-03BE-E740-B449-681E9F37BDCC}" srcOrd="1" destOrd="0" parTransId="{C849A040-F564-204A-872F-82AB2711EC06}" sibTransId="{8BC5C925-B583-2446-AF37-9C2602E14C49}"/>
    <dgm:cxn modelId="{C189D6F7-24B4-4F44-BD85-E0FCC4DA622A}" type="presOf" srcId="{9AE78A39-8D13-F248-80E3-6B65A0211D4D}" destId="{2B1D95F3-E7FE-D349-B0BA-E9667AEC7FF5}" srcOrd="0" destOrd="0" presId="urn:microsoft.com/office/officeart/2005/8/layout/hChevron3"/>
    <dgm:cxn modelId="{10D2B44D-D4BC-4CE2-936C-637FBB7351CD}" type="presParOf" srcId="{C9546B98-2FB5-6444-AB27-02D9920813F4}" destId="{009E3A19-7310-0D4F-9363-C4407A74A494}" srcOrd="0" destOrd="0" presId="urn:microsoft.com/office/officeart/2005/8/layout/hChevron3"/>
    <dgm:cxn modelId="{DE5EB546-A248-46AA-8728-43334353864E}" type="presParOf" srcId="{C9546B98-2FB5-6444-AB27-02D9920813F4}" destId="{0D48F77C-D4D6-9C48-9DB5-4AFC2D51BAB3}" srcOrd="1" destOrd="0" presId="urn:microsoft.com/office/officeart/2005/8/layout/hChevron3"/>
    <dgm:cxn modelId="{81AF9C93-41F1-4D9A-B8F2-C3E4BEC26F99}" type="presParOf" srcId="{C9546B98-2FB5-6444-AB27-02D9920813F4}" destId="{4357B877-A814-5F4A-A3DA-13081391EA24}" srcOrd="2" destOrd="0" presId="urn:microsoft.com/office/officeart/2005/8/layout/hChevron3"/>
    <dgm:cxn modelId="{2DE850E0-9D72-491E-98B4-24A9FED7C44E}" type="presParOf" srcId="{C9546B98-2FB5-6444-AB27-02D9920813F4}" destId="{A57A35FE-01ED-6B4F-B633-C5E67BFCC088}" srcOrd="3" destOrd="0" presId="urn:microsoft.com/office/officeart/2005/8/layout/hChevron3"/>
    <dgm:cxn modelId="{2A9EC799-46DF-46B9-A2B8-942EF2031F19}" type="presParOf" srcId="{C9546B98-2FB5-6444-AB27-02D9920813F4}" destId="{2B1D95F3-E7FE-D349-B0BA-E9667AEC7FF5}"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B618C02-1776-5B4D-AFA0-E88D97D89C73}" type="doc">
      <dgm:prSet loTypeId="urn:microsoft.com/office/officeart/2005/8/layout/pyramid4" loCatId="pyramid" qsTypeId="urn:microsoft.com/office/officeart/2005/8/quickstyle/simple4" qsCatId="simple" csTypeId="urn:microsoft.com/office/officeart/2005/8/colors/accent1_2#17" csCatId="accent1" phldr="1"/>
      <dgm:spPr/>
      <dgm:t>
        <a:bodyPr/>
        <a:lstStyle/>
        <a:p>
          <a:endParaRPr lang="en-US"/>
        </a:p>
      </dgm:t>
    </dgm:pt>
    <dgm:pt modelId="{B33FD408-9C2E-6149-9B6A-3343EF9149F7}">
      <dgm:prSet phldrT="[Text]" custT="1"/>
      <dgm:spPr>
        <a:solidFill>
          <a:schemeClr val="accent6"/>
        </a:solidFill>
      </dgm:spPr>
      <dgm:t>
        <a:bodyPr/>
        <a:lstStyle/>
        <a:p>
          <a:r>
            <a:rPr lang="en-US" sz="1600" dirty="0"/>
            <a:t>something the individual </a:t>
          </a:r>
          <a:r>
            <a:rPr lang="en-US" sz="1600" b="1" i="1" dirty="0">
              <a:solidFill>
                <a:schemeClr val="accent2"/>
              </a:solidFill>
            </a:rPr>
            <a:t>knows</a:t>
          </a:r>
          <a:endParaRPr lang="en-US" sz="1600" dirty="0">
            <a:solidFill>
              <a:schemeClr val="accent2"/>
            </a:solidFill>
          </a:endParaRPr>
        </a:p>
      </dgm:t>
    </dgm:pt>
    <dgm:pt modelId="{20466071-BCC9-9B49-ABD3-422FDC5B5CEA}" type="parTrans" cxnId="{C7A3A272-2BB2-B842-9DA1-528AEF8DDA51}">
      <dgm:prSet/>
      <dgm:spPr/>
      <dgm:t>
        <a:bodyPr/>
        <a:lstStyle/>
        <a:p>
          <a:endParaRPr lang="en-US"/>
        </a:p>
      </dgm:t>
    </dgm:pt>
    <dgm:pt modelId="{8D01B030-8652-164E-972D-3AAC8146D5CA}" type="sibTrans" cxnId="{C7A3A272-2BB2-B842-9DA1-528AEF8DDA51}">
      <dgm:prSet/>
      <dgm:spPr/>
      <dgm:t>
        <a:bodyPr/>
        <a:lstStyle/>
        <a:p>
          <a:endParaRPr lang="en-US"/>
        </a:p>
      </dgm:t>
    </dgm:pt>
    <dgm:pt modelId="{93307209-D83E-C040-AC17-442D04E666B7}">
      <dgm:prSet custT="1"/>
      <dgm:spPr>
        <a:solidFill>
          <a:schemeClr val="accent6"/>
        </a:solidFill>
      </dgm:spPr>
      <dgm:t>
        <a:bodyPr/>
        <a:lstStyle/>
        <a:p>
          <a:r>
            <a:rPr lang="en-US" sz="1600" dirty="0"/>
            <a:t>something the individual </a:t>
          </a:r>
          <a:r>
            <a:rPr lang="en-US" sz="1600" b="1" i="1" dirty="0">
              <a:solidFill>
                <a:schemeClr val="accent2"/>
              </a:solidFill>
            </a:rPr>
            <a:t>possesses</a:t>
          </a:r>
        </a:p>
      </dgm:t>
    </dgm:pt>
    <dgm:pt modelId="{493589C3-D73C-D943-913D-12BA33BDE549}" type="parTrans" cxnId="{CF579CE3-F260-6A46-AEC9-892B942CAE85}">
      <dgm:prSet/>
      <dgm:spPr/>
      <dgm:t>
        <a:bodyPr/>
        <a:lstStyle/>
        <a:p>
          <a:endParaRPr lang="en-US"/>
        </a:p>
      </dgm:t>
    </dgm:pt>
    <dgm:pt modelId="{27AB0102-D979-F84B-80AA-B78A8070B2D8}" type="sibTrans" cxnId="{CF579CE3-F260-6A46-AEC9-892B942CAE85}">
      <dgm:prSet/>
      <dgm:spPr/>
      <dgm:t>
        <a:bodyPr/>
        <a:lstStyle/>
        <a:p>
          <a:endParaRPr lang="en-US"/>
        </a:p>
      </dgm:t>
    </dgm:pt>
    <dgm:pt modelId="{ABAD8E69-AC4A-7447-896E-DB0F2E40291A}">
      <dgm:prSet custT="1"/>
      <dgm:spPr>
        <a:solidFill>
          <a:schemeClr val="accent4"/>
        </a:solidFill>
        <a:effectLst>
          <a:softEdge rad="63500"/>
        </a:effectLst>
      </dgm:spPr>
      <dgm:t>
        <a:bodyPr/>
        <a:lstStyle/>
        <a:p>
          <a:r>
            <a:rPr lang="en-US" sz="1600" dirty="0"/>
            <a:t>something the individual </a:t>
          </a:r>
          <a:r>
            <a:rPr lang="en-US" sz="1600" b="1" i="1" dirty="0">
              <a:solidFill>
                <a:schemeClr val="tx1"/>
              </a:solidFill>
            </a:rPr>
            <a:t>is</a:t>
          </a:r>
          <a:r>
            <a:rPr lang="en-US" sz="1600" b="1" i="1" dirty="0"/>
            <a:t> </a:t>
          </a:r>
          <a:r>
            <a:rPr lang="en-US" sz="1600" dirty="0"/>
            <a:t>(static biometrics)</a:t>
          </a:r>
        </a:p>
      </dgm:t>
    </dgm:pt>
    <dgm:pt modelId="{8AD2B1F4-854B-2F4D-AF57-768B760FE045}" type="parTrans" cxnId="{D4644026-1FAC-F241-9FEF-E7018A53328D}">
      <dgm:prSet/>
      <dgm:spPr/>
      <dgm:t>
        <a:bodyPr/>
        <a:lstStyle/>
        <a:p>
          <a:endParaRPr lang="en-US"/>
        </a:p>
      </dgm:t>
    </dgm:pt>
    <dgm:pt modelId="{56EC57FC-1A5E-0545-8752-65C980D89FAF}" type="sibTrans" cxnId="{D4644026-1FAC-F241-9FEF-E7018A53328D}">
      <dgm:prSet/>
      <dgm:spPr/>
      <dgm:t>
        <a:bodyPr/>
        <a:lstStyle/>
        <a:p>
          <a:endParaRPr lang="en-US"/>
        </a:p>
      </dgm:t>
    </dgm:pt>
    <dgm:pt modelId="{0D72F545-A1CD-A244-836A-D95583C24856}">
      <dgm:prSet custT="1"/>
      <dgm:spPr>
        <a:solidFill>
          <a:schemeClr val="accent6"/>
        </a:solidFill>
      </dgm:spPr>
      <dgm:t>
        <a:bodyPr/>
        <a:lstStyle/>
        <a:p>
          <a:r>
            <a:rPr lang="en-US" sz="1600" dirty="0"/>
            <a:t>something the individual </a:t>
          </a:r>
          <a:r>
            <a:rPr lang="en-US" sz="1600" b="1" i="1" dirty="0">
              <a:solidFill>
                <a:schemeClr val="accent2"/>
              </a:solidFill>
            </a:rPr>
            <a:t>does</a:t>
          </a:r>
          <a:r>
            <a:rPr lang="en-US" sz="1600" dirty="0"/>
            <a:t> (dynamic biometrics)</a:t>
          </a:r>
        </a:p>
      </dgm:t>
    </dgm:pt>
    <dgm:pt modelId="{9B2584D2-9C45-A34A-B689-52596699FEE2}" type="parTrans" cxnId="{BFA273A8-79CF-2045-9D61-0439C087CC86}">
      <dgm:prSet/>
      <dgm:spPr/>
      <dgm:t>
        <a:bodyPr/>
        <a:lstStyle/>
        <a:p>
          <a:endParaRPr lang="en-US"/>
        </a:p>
      </dgm:t>
    </dgm:pt>
    <dgm:pt modelId="{ABC5DD0A-AE65-1347-BB33-2F02147F4A97}" type="sibTrans" cxnId="{BFA273A8-79CF-2045-9D61-0439C087CC86}">
      <dgm:prSet/>
      <dgm:spPr/>
      <dgm:t>
        <a:bodyPr/>
        <a:lstStyle/>
        <a:p>
          <a:endParaRPr lang="en-US"/>
        </a:p>
      </dgm:t>
    </dgm:pt>
    <dgm:pt modelId="{3006F8AE-8A37-E14E-9B2B-048A93C382A0}" type="pres">
      <dgm:prSet presAssocID="{1B618C02-1776-5B4D-AFA0-E88D97D89C73}" presName="compositeShape" presStyleCnt="0">
        <dgm:presLayoutVars>
          <dgm:chMax val="9"/>
          <dgm:dir/>
          <dgm:resizeHandles val="exact"/>
        </dgm:presLayoutVars>
      </dgm:prSet>
      <dgm:spPr/>
    </dgm:pt>
    <dgm:pt modelId="{AF5A4D52-EBE3-234F-8957-64DD7F51CC1C}" type="pres">
      <dgm:prSet presAssocID="{1B618C02-1776-5B4D-AFA0-E88D97D89C73}" presName="triangle1" presStyleLbl="node1" presStyleIdx="0" presStyleCnt="4" custScaleX="100428">
        <dgm:presLayoutVars>
          <dgm:bulletEnabled val="1"/>
        </dgm:presLayoutVars>
      </dgm:prSet>
      <dgm:spPr/>
    </dgm:pt>
    <dgm:pt modelId="{EA2E1E80-ADC9-564D-B3B0-30021E4D9A39}" type="pres">
      <dgm:prSet presAssocID="{1B618C02-1776-5B4D-AFA0-E88D97D89C73}" presName="triangle2" presStyleLbl="node1" presStyleIdx="1" presStyleCnt="4" custScaleX="124571" custScaleY="107428">
        <dgm:presLayoutVars>
          <dgm:bulletEnabled val="1"/>
        </dgm:presLayoutVars>
      </dgm:prSet>
      <dgm:spPr/>
    </dgm:pt>
    <dgm:pt modelId="{5EC9572F-D0D3-AF47-8F7C-57383A8419CB}" type="pres">
      <dgm:prSet presAssocID="{1B618C02-1776-5B4D-AFA0-E88D97D89C73}" presName="triangle3" presStyleLbl="node1" presStyleIdx="2" presStyleCnt="4" custScaleX="106858" custScaleY="101143" custLinFactNeighborX="572" custLinFactNeighborY="-3143">
        <dgm:presLayoutVars>
          <dgm:bulletEnabled val="1"/>
        </dgm:presLayoutVars>
      </dgm:prSet>
      <dgm:spPr/>
    </dgm:pt>
    <dgm:pt modelId="{6368708B-D59A-BB48-83D4-FF6CCEFA64BD}" type="pres">
      <dgm:prSet presAssocID="{1B618C02-1776-5B4D-AFA0-E88D97D89C73}" presName="triangle4" presStyleLbl="node1" presStyleIdx="3" presStyleCnt="4" custScaleX="136286" custScaleY="108285">
        <dgm:presLayoutVars>
          <dgm:bulletEnabled val="1"/>
        </dgm:presLayoutVars>
      </dgm:prSet>
      <dgm:spPr/>
    </dgm:pt>
  </dgm:ptLst>
  <dgm:cxnLst>
    <dgm:cxn modelId="{8613AB15-D99F-45B0-9DC2-084B5F9AB38B}" type="presOf" srcId="{B33FD408-9C2E-6149-9B6A-3343EF9149F7}" destId="{AF5A4D52-EBE3-234F-8957-64DD7F51CC1C}" srcOrd="0" destOrd="0" presId="urn:microsoft.com/office/officeart/2005/8/layout/pyramid4"/>
    <dgm:cxn modelId="{D4644026-1FAC-F241-9FEF-E7018A53328D}" srcId="{1B618C02-1776-5B4D-AFA0-E88D97D89C73}" destId="{ABAD8E69-AC4A-7447-896E-DB0F2E40291A}" srcOrd="2" destOrd="0" parTransId="{8AD2B1F4-854B-2F4D-AF57-768B760FE045}" sibTransId="{56EC57FC-1A5E-0545-8752-65C980D89FAF}"/>
    <dgm:cxn modelId="{C7A3A272-2BB2-B842-9DA1-528AEF8DDA51}" srcId="{1B618C02-1776-5B4D-AFA0-E88D97D89C73}" destId="{B33FD408-9C2E-6149-9B6A-3343EF9149F7}" srcOrd="0" destOrd="0" parTransId="{20466071-BCC9-9B49-ABD3-422FDC5B5CEA}" sibTransId="{8D01B030-8652-164E-972D-3AAC8146D5CA}"/>
    <dgm:cxn modelId="{AA34377C-9DB7-407A-AC9C-6C26C6285629}" type="presOf" srcId="{93307209-D83E-C040-AC17-442D04E666B7}" destId="{EA2E1E80-ADC9-564D-B3B0-30021E4D9A39}" srcOrd="0" destOrd="0" presId="urn:microsoft.com/office/officeart/2005/8/layout/pyramid4"/>
    <dgm:cxn modelId="{AC33C48B-A30D-4994-865A-4619276F4294}" type="presOf" srcId="{ABAD8E69-AC4A-7447-896E-DB0F2E40291A}" destId="{5EC9572F-D0D3-AF47-8F7C-57383A8419CB}" srcOrd="0" destOrd="0" presId="urn:microsoft.com/office/officeart/2005/8/layout/pyramid4"/>
    <dgm:cxn modelId="{BFA273A8-79CF-2045-9D61-0439C087CC86}" srcId="{1B618C02-1776-5B4D-AFA0-E88D97D89C73}" destId="{0D72F545-A1CD-A244-836A-D95583C24856}" srcOrd="3" destOrd="0" parTransId="{9B2584D2-9C45-A34A-B689-52596699FEE2}" sibTransId="{ABC5DD0A-AE65-1347-BB33-2F02147F4A97}"/>
    <dgm:cxn modelId="{0D3797C3-F891-4278-B8FD-2D906E5EF26C}" type="presOf" srcId="{1B618C02-1776-5B4D-AFA0-E88D97D89C73}" destId="{3006F8AE-8A37-E14E-9B2B-048A93C382A0}" srcOrd="0" destOrd="0" presId="urn:microsoft.com/office/officeart/2005/8/layout/pyramid4"/>
    <dgm:cxn modelId="{CF579CE3-F260-6A46-AEC9-892B942CAE85}" srcId="{1B618C02-1776-5B4D-AFA0-E88D97D89C73}" destId="{93307209-D83E-C040-AC17-442D04E666B7}" srcOrd="1" destOrd="0" parTransId="{493589C3-D73C-D943-913D-12BA33BDE549}" sibTransId="{27AB0102-D979-F84B-80AA-B78A8070B2D8}"/>
    <dgm:cxn modelId="{BA9C52F0-C354-4ECD-B681-9EED05FE0051}" type="presOf" srcId="{0D72F545-A1CD-A244-836A-D95583C24856}" destId="{6368708B-D59A-BB48-83D4-FF6CCEFA64BD}" srcOrd="0" destOrd="0" presId="urn:microsoft.com/office/officeart/2005/8/layout/pyramid4"/>
    <dgm:cxn modelId="{45D8E4AE-279B-48B9-AADF-DA4146F5AAC4}" type="presParOf" srcId="{3006F8AE-8A37-E14E-9B2B-048A93C382A0}" destId="{AF5A4D52-EBE3-234F-8957-64DD7F51CC1C}" srcOrd="0" destOrd="0" presId="urn:microsoft.com/office/officeart/2005/8/layout/pyramid4"/>
    <dgm:cxn modelId="{E1C867BB-325F-4947-A68D-E983014A091E}" type="presParOf" srcId="{3006F8AE-8A37-E14E-9B2B-048A93C382A0}" destId="{EA2E1E80-ADC9-564D-B3B0-30021E4D9A39}" srcOrd="1" destOrd="0" presId="urn:microsoft.com/office/officeart/2005/8/layout/pyramid4"/>
    <dgm:cxn modelId="{7BF7B072-A9DF-4B14-949B-96713C3337D0}" type="presParOf" srcId="{3006F8AE-8A37-E14E-9B2B-048A93C382A0}" destId="{5EC9572F-D0D3-AF47-8F7C-57383A8419CB}" srcOrd="2" destOrd="0" presId="urn:microsoft.com/office/officeart/2005/8/layout/pyramid4"/>
    <dgm:cxn modelId="{0AFB6616-47CA-4CE9-B146-1E9531F7054B}" type="presParOf" srcId="{3006F8AE-8A37-E14E-9B2B-048A93C382A0}" destId="{6368708B-D59A-BB48-83D4-FF6CCEFA64BD}"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39625E4-5244-C344-8114-43BCB11FC803}" type="doc">
      <dgm:prSet loTypeId="urn:microsoft.com/office/officeart/2005/8/layout/vList6" loCatId="process" qsTypeId="urn:microsoft.com/office/officeart/2005/8/quickstyle/simple4" qsCatId="simple" csTypeId="urn:microsoft.com/office/officeart/2005/8/colors/accent1_2#18" csCatId="accent1" phldr="1"/>
      <dgm:spPr/>
      <dgm:t>
        <a:bodyPr/>
        <a:lstStyle/>
        <a:p>
          <a:endParaRPr lang="en-US"/>
        </a:p>
      </dgm:t>
    </dgm:pt>
    <dgm:pt modelId="{E0E726F0-79A2-394F-B18F-5CCE3ADD34AF}">
      <dgm:prSet phldrT="[Text]"/>
      <dgm:spPr>
        <a:effectLst>
          <a:glow rad="101600">
            <a:schemeClr val="accent2">
              <a:alpha val="75000"/>
            </a:schemeClr>
          </a:glow>
          <a:softEdge rad="152400"/>
        </a:effectLst>
      </dgm:spPr>
      <dgm:t>
        <a:bodyPr/>
        <a:lstStyle/>
        <a:p>
          <a:r>
            <a:rPr lang="en-NZ" dirty="0"/>
            <a:t>A dedicated computer that:</a:t>
          </a:r>
          <a:endParaRPr lang="en-US" dirty="0"/>
        </a:p>
      </dgm:t>
    </dgm:pt>
    <dgm:pt modelId="{89A9BCF8-2975-B442-B1FB-DEA0FFEED513}" type="parTrans" cxnId="{565E3031-AFF1-344C-B5EB-4A0EE83D88BB}">
      <dgm:prSet/>
      <dgm:spPr/>
      <dgm:t>
        <a:bodyPr/>
        <a:lstStyle/>
        <a:p>
          <a:endParaRPr lang="en-US"/>
        </a:p>
      </dgm:t>
    </dgm:pt>
    <dgm:pt modelId="{9A5F5EB8-0AE9-584D-8FD1-ACFCE205E6BE}" type="sibTrans" cxnId="{565E3031-AFF1-344C-B5EB-4A0EE83D88BB}">
      <dgm:prSet/>
      <dgm:spPr/>
      <dgm:t>
        <a:bodyPr/>
        <a:lstStyle/>
        <a:p>
          <a:endParaRPr lang="en-US"/>
        </a:p>
      </dgm:t>
    </dgm:pt>
    <dgm:pt modelId="{2C6D6298-2666-C34E-A2D5-160DA57C9830}">
      <dgm:prSet phldrT="[Text]"/>
      <dgm:spPr>
        <a:ln>
          <a:solidFill>
            <a:schemeClr val="accent1">
              <a:lumMod val="75000"/>
            </a:schemeClr>
          </a:solidFill>
        </a:ln>
      </dgm:spPr>
      <dgm:t>
        <a:bodyPr/>
        <a:lstStyle/>
        <a:p>
          <a:r>
            <a:rPr lang="en-NZ" dirty="0"/>
            <a:t>interfaces with computers outside a network </a:t>
          </a:r>
          <a:endParaRPr lang="en-US" dirty="0"/>
        </a:p>
      </dgm:t>
    </dgm:pt>
    <dgm:pt modelId="{A595F7C6-F8EB-3441-B376-571AAC7C3D66}" type="parTrans" cxnId="{CC7CFC89-6C93-0848-AB8E-DF6904BAD1CF}">
      <dgm:prSet/>
      <dgm:spPr/>
      <dgm:t>
        <a:bodyPr/>
        <a:lstStyle/>
        <a:p>
          <a:endParaRPr lang="en-US"/>
        </a:p>
      </dgm:t>
    </dgm:pt>
    <dgm:pt modelId="{91071583-AFFC-2442-944D-C67D0834639A}" type="sibTrans" cxnId="{CC7CFC89-6C93-0848-AB8E-DF6904BAD1CF}">
      <dgm:prSet/>
      <dgm:spPr/>
      <dgm:t>
        <a:bodyPr/>
        <a:lstStyle/>
        <a:p>
          <a:endParaRPr lang="en-US"/>
        </a:p>
      </dgm:t>
    </dgm:pt>
    <dgm:pt modelId="{B65FDA42-2165-6C4C-A657-C4A10D2B1764}">
      <dgm:prSet phldrT="[Text]"/>
      <dgm:spPr>
        <a:effectLst>
          <a:glow rad="101600">
            <a:schemeClr val="accent2">
              <a:alpha val="75000"/>
            </a:schemeClr>
          </a:glow>
          <a:softEdge rad="152400"/>
        </a:effectLst>
      </dgm:spPr>
      <dgm:t>
        <a:bodyPr/>
        <a:lstStyle/>
        <a:p>
          <a:r>
            <a:rPr lang="en-NZ" dirty="0"/>
            <a:t>Design goals of a firewall:</a:t>
          </a:r>
          <a:endParaRPr lang="en-US" dirty="0"/>
        </a:p>
      </dgm:t>
    </dgm:pt>
    <dgm:pt modelId="{A3E81090-CD9F-AA4D-BE8B-E0ACC67A9746}" type="parTrans" cxnId="{E558E31B-DBA3-1043-9248-E6D9465E222E}">
      <dgm:prSet/>
      <dgm:spPr/>
      <dgm:t>
        <a:bodyPr/>
        <a:lstStyle/>
        <a:p>
          <a:endParaRPr lang="en-US"/>
        </a:p>
      </dgm:t>
    </dgm:pt>
    <dgm:pt modelId="{D7D15B56-2441-5B40-B2F0-173A813F36AB}" type="sibTrans" cxnId="{E558E31B-DBA3-1043-9248-E6D9465E222E}">
      <dgm:prSet/>
      <dgm:spPr/>
      <dgm:t>
        <a:bodyPr/>
        <a:lstStyle/>
        <a:p>
          <a:endParaRPr lang="en-US"/>
        </a:p>
      </dgm:t>
    </dgm:pt>
    <dgm:pt modelId="{2FB5995B-DD22-AA4B-A3AD-1BCC0A48DE78}">
      <dgm:prSet phldrT="[Text]"/>
      <dgm:spPr>
        <a:ln>
          <a:solidFill>
            <a:schemeClr val="accent1">
              <a:lumMod val="75000"/>
            </a:schemeClr>
          </a:solidFill>
        </a:ln>
      </dgm:spPr>
      <dgm:t>
        <a:bodyPr/>
        <a:lstStyle/>
        <a:p>
          <a:r>
            <a:rPr lang="en-NZ" dirty="0"/>
            <a:t>all traffic must pass through the firewall</a:t>
          </a:r>
          <a:endParaRPr lang="en-US" dirty="0"/>
        </a:p>
      </dgm:t>
    </dgm:pt>
    <dgm:pt modelId="{B60466CC-E36B-1946-894B-72864E76FA68}" type="parTrans" cxnId="{F0FC5026-0CB4-8F4E-B233-C5A2BFB0658B}">
      <dgm:prSet/>
      <dgm:spPr/>
      <dgm:t>
        <a:bodyPr/>
        <a:lstStyle/>
        <a:p>
          <a:endParaRPr lang="en-US"/>
        </a:p>
      </dgm:t>
    </dgm:pt>
    <dgm:pt modelId="{ECCC0129-B805-E449-B724-9B4B68F2D9E5}" type="sibTrans" cxnId="{F0FC5026-0CB4-8F4E-B233-C5A2BFB0658B}">
      <dgm:prSet/>
      <dgm:spPr/>
      <dgm:t>
        <a:bodyPr/>
        <a:lstStyle/>
        <a:p>
          <a:endParaRPr lang="en-US"/>
        </a:p>
      </dgm:t>
    </dgm:pt>
    <dgm:pt modelId="{4AC4060F-7E72-6043-B711-ED93924F13D9}">
      <dgm:prSet/>
      <dgm:spPr>
        <a:ln>
          <a:solidFill>
            <a:schemeClr val="accent1">
              <a:lumMod val="75000"/>
            </a:schemeClr>
          </a:solidFill>
        </a:ln>
      </dgm:spPr>
      <dgm:t>
        <a:bodyPr/>
        <a:lstStyle/>
        <a:p>
          <a:r>
            <a:rPr lang="en-NZ"/>
            <a:t>has special security precautions built into it to protect sensitive files on computers within the network</a:t>
          </a:r>
          <a:endParaRPr lang="en-NZ" dirty="0"/>
        </a:p>
      </dgm:t>
    </dgm:pt>
    <dgm:pt modelId="{A4B1BB36-34F5-B441-BAA2-F795E70A8426}" type="parTrans" cxnId="{0767DA06-E8DD-E947-9BC6-8E7C6A77949C}">
      <dgm:prSet/>
      <dgm:spPr/>
      <dgm:t>
        <a:bodyPr/>
        <a:lstStyle/>
        <a:p>
          <a:endParaRPr lang="en-US"/>
        </a:p>
      </dgm:t>
    </dgm:pt>
    <dgm:pt modelId="{A1115B14-75FB-B24B-BAD6-92122D6D616E}" type="sibTrans" cxnId="{0767DA06-E8DD-E947-9BC6-8E7C6A77949C}">
      <dgm:prSet/>
      <dgm:spPr/>
      <dgm:t>
        <a:bodyPr/>
        <a:lstStyle/>
        <a:p>
          <a:endParaRPr lang="en-US"/>
        </a:p>
      </dgm:t>
    </dgm:pt>
    <dgm:pt modelId="{AD5A7223-E7E6-8E4E-942F-AC393C666B25}">
      <dgm:prSet/>
      <dgm:spPr>
        <a:ln>
          <a:solidFill>
            <a:schemeClr val="accent1">
              <a:lumMod val="75000"/>
            </a:schemeClr>
          </a:solidFill>
        </a:ln>
      </dgm:spPr>
      <dgm:t>
        <a:bodyPr/>
        <a:lstStyle/>
        <a:p>
          <a:r>
            <a:rPr lang="en-NZ"/>
            <a:t>only authorized traffic will be allowed to pass</a:t>
          </a:r>
          <a:endParaRPr lang="en-NZ" dirty="0"/>
        </a:p>
      </dgm:t>
    </dgm:pt>
    <dgm:pt modelId="{C11CBBA1-1BFE-264A-9151-C5FE0DE70EE6}" type="parTrans" cxnId="{A46C8FE7-77AC-5842-A7CE-82B05C7E965D}">
      <dgm:prSet/>
      <dgm:spPr/>
      <dgm:t>
        <a:bodyPr/>
        <a:lstStyle/>
        <a:p>
          <a:endParaRPr lang="en-US"/>
        </a:p>
      </dgm:t>
    </dgm:pt>
    <dgm:pt modelId="{168E0CBF-7556-AF4D-8367-15D0B84A3678}" type="sibTrans" cxnId="{A46C8FE7-77AC-5842-A7CE-82B05C7E965D}">
      <dgm:prSet/>
      <dgm:spPr/>
      <dgm:t>
        <a:bodyPr/>
        <a:lstStyle/>
        <a:p>
          <a:endParaRPr lang="en-US"/>
        </a:p>
      </dgm:t>
    </dgm:pt>
    <dgm:pt modelId="{0C3994BE-331B-744B-8D1D-F436A7AFAEDE}">
      <dgm:prSet/>
      <dgm:spPr>
        <a:ln>
          <a:solidFill>
            <a:schemeClr val="accent1">
              <a:lumMod val="75000"/>
            </a:schemeClr>
          </a:solidFill>
        </a:ln>
      </dgm:spPr>
      <dgm:t>
        <a:bodyPr/>
        <a:lstStyle/>
        <a:p>
          <a:r>
            <a:rPr lang="en-NZ"/>
            <a:t>immune to penetration</a:t>
          </a:r>
          <a:endParaRPr lang="en-NZ" dirty="0"/>
        </a:p>
      </dgm:t>
    </dgm:pt>
    <dgm:pt modelId="{846C78A6-D743-3C4D-92E4-D86B3A3A7337}" type="parTrans" cxnId="{8214F94B-03E1-1240-B062-CADC24364A40}">
      <dgm:prSet/>
      <dgm:spPr/>
      <dgm:t>
        <a:bodyPr/>
        <a:lstStyle/>
        <a:p>
          <a:endParaRPr lang="en-US"/>
        </a:p>
      </dgm:t>
    </dgm:pt>
    <dgm:pt modelId="{267A2850-86ED-1745-A271-97046320FA85}" type="sibTrans" cxnId="{8214F94B-03E1-1240-B062-CADC24364A40}">
      <dgm:prSet/>
      <dgm:spPr/>
      <dgm:t>
        <a:bodyPr/>
        <a:lstStyle/>
        <a:p>
          <a:endParaRPr lang="en-US"/>
        </a:p>
      </dgm:t>
    </dgm:pt>
    <dgm:pt modelId="{88BCBFF5-FC4C-484A-8D22-A379F3846317}" type="pres">
      <dgm:prSet presAssocID="{039625E4-5244-C344-8114-43BCB11FC803}" presName="Name0" presStyleCnt="0">
        <dgm:presLayoutVars>
          <dgm:dir/>
          <dgm:animLvl val="lvl"/>
          <dgm:resizeHandles/>
        </dgm:presLayoutVars>
      </dgm:prSet>
      <dgm:spPr/>
    </dgm:pt>
    <dgm:pt modelId="{95F2DBAA-39C7-034A-881D-16FE54930383}" type="pres">
      <dgm:prSet presAssocID="{E0E726F0-79A2-394F-B18F-5CCE3ADD34AF}" presName="linNode" presStyleCnt="0"/>
      <dgm:spPr/>
    </dgm:pt>
    <dgm:pt modelId="{DC079D0B-8743-4C40-A46D-A2FE56728165}" type="pres">
      <dgm:prSet presAssocID="{E0E726F0-79A2-394F-B18F-5CCE3ADD34AF}" presName="parentShp" presStyleLbl="node1" presStyleIdx="0" presStyleCnt="2">
        <dgm:presLayoutVars>
          <dgm:bulletEnabled val="1"/>
        </dgm:presLayoutVars>
      </dgm:prSet>
      <dgm:spPr/>
    </dgm:pt>
    <dgm:pt modelId="{1E5BD0B5-72AF-524F-B686-857FA6D93979}" type="pres">
      <dgm:prSet presAssocID="{E0E726F0-79A2-394F-B18F-5CCE3ADD34AF}" presName="childShp" presStyleLbl="bgAccFollowNode1" presStyleIdx="0" presStyleCnt="2">
        <dgm:presLayoutVars>
          <dgm:bulletEnabled val="1"/>
        </dgm:presLayoutVars>
      </dgm:prSet>
      <dgm:spPr/>
    </dgm:pt>
    <dgm:pt modelId="{FDA8ED85-9FC2-154F-B6E7-5E45EE6E1317}" type="pres">
      <dgm:prSet presAssocID="{9A5F5EB8-0AE9-584D-8FD1-ACFCE205E6BE}" presName="spacing" presStyleCnt="0"/>
      <dgm:spPr/>
    </dgm:pt>
    <dgm:pt modelId="{C4248C53-9ECB-BE49-BF36-33C7B2F7994E}" type="pres">
      <dgm:prSet presAssocID="{B65FDA42-2165-6C4C-A657-C4A10D2B1764}" presName="linNode" presStyleCnt="0"/>
      <dgm:spPr/>
    </dgm:pt>
    <dgm:pt modelId="{CE2A0C90-4FC1-3745-807E-60EA423828DE}" type="pres">
      <dgm:prSet presAssocID="{B65FDA42-2165-6C4C-A657-C4A10D2B1764}" presName="parentShp" presStyleLbl="node1" presStyleIdx="1" presStyleCnt="2">
        <dgm:presLayoutVars>
          <dgm:bulletEnabled val="1"/>
        </dgm:presLayoutVars>
      </dgm:prSet>
      <dgm:spPr/>
    </dgm:pt>
    <dgm:pt modelId="{3DB32F66-80B5-3546-99DC-BD9C12819A44}" type="pres">
      <dgm:prSet presAssocID="{B65FDA42-2165-6C4C-A657-C4A10D2B1764}" presName="childShp" presStyleLbl="bgAccFollowNode1" presStyleIdx="1" presStyleCnt="2">
        <dgm:presLayoutVars>
          <dgm:bulletEnabled val="1"/>
        </dgm:presLayoutVars>
      </dgm:prSet>
      <dgm:spPr/>
    </dgm:pt>
  </dgm:ptLst>
  <dgm:cxnLst>
    <dgm:cxn modelId="{0767DA06-E8DD-E947-9BC6-8E7C6A77949C}" srcId="{E0E726F0-79A2-394F-B18F-5CCE3ADD34AF}" destId="{4AC4060F-7E72-6043-B711-ED93924F13D9}" srcOrd="1" destOrd="0" parTransId="{A4B1BB36-34F5-B441-BAA2-F795E70A8426}" sibTransId="{A1115B14-75FB-B24B-BAD6-92122D6D616E}"/>
    <dgm:cxn modelId="{91278D14-559C-4FE5-87BF-CDCA10CBA5BF}" type="presOf" srcId="{B65FDA42-2165-6C4C-A657-C4A10D2B1764}" destId="{CE2A0C90-4FC1-3745-807E-60EA423828DE}" srcOrd="0" destOrd="0" presId="urn:microsoft.com/office/officeart/2005/8/layout/vList6"/>
    <dgm:cxn modelId="{E558E31B-DBA3-1043-9248-E6D9465E222E}" srcId="{039625E4-5244-C344-8114-43BCB11FC803}" destId="{B65FDA42-2165-6C4C-A657-C4A10D2B1764}" srcOrd="1" destOrd="0" parTransId="{A3E81090-CD9F-AA4D-BE8B-E0ACC67A9746}" sibTransId="{D7D15B56-2441-5B40-B2F0-173A813F36AB}"/>
    <dgm:cxn modelId="{F0FC5026-0CB4-8F4E-B233-C5A2BFB0658B}" srcId="{B65FDA42-2165-6C4C-A657-C4A10D2B1764}" destId="{2FB5995B-DD22-AA4B-A3AD-1BCC0A48DE78}" srcOrd="0" destOrd="0" parTransId="{B60466CC-E36B-1946-894B-72864E76FA68}" sibTransId="{ECCC0129-B805-E449-B724-9B4B68F2D9E5}"/>
    <dgm:cxn modelId="{83A7C829-D649-43C0-9669-580EF2C117C5}" type="presOf" srcId="{2FB5995B-DD22-AA4B-A3AD-1BCC0A48DE78}" destId="{3DB32F66-80B5-3546-99DC-BD9C12819A44}" srcOrd="0" destOrd="0" presId="urn:microsoft.com/office/officeart/2005/8/layout/vList6"/>
    <dgm:cxn modelId="{565E3031-AFF1-344C-B5EB-4A0EE83D88BB}" srcId="{039625E4-5244-C344-8114-43BCB11FC803}" destId="{E0E726F0-79A2-394F-B18F-5CCE3ADD34AF}" srcOrd="0" destOrd="0" parTransId="{89A9BCF8-2975-B442-B1FB-DEA0FFEED513}" sibTransId="{9A5F5EB8-0AE9-584D-8FD1-ACFCE205E6BE}"/>
    <dgm:cxn modelId="{8214F94B-03E1-1240-B062-CADC24364A40}" srcId="{B65FDA42-2165-6C4C-A657-C4A10D2B1764}" destId="{0C3994BE-331B-744B-8D1D-F436A7AFAEDE}" srcOrd="2" destOrd="0" parTransId="{846C78A6-D743-3C4D-92E4-D86B3A3A7337}" sibTransId="{267A2850-86ED-1745-A271-97046320FA85}"/>
    <dgm:cxn modelId="{DF147971-F4F7-43E7-824F-8BA7A660EB4E}" type="presOf" srcId="{4AC4060F-7E72-6043-B711-ED93924F13D9}" destId="{1E5BD0B5-72AF-524F-B686-857FA6D93979}" srcOrd="0" destOrd="1" presId="urn:microsoft.com/office/officeart/2005/8/layout/vList6"/>
    <dgm:cxn modelId="{F6EBBB83-6ECD-46C9-8A83-DA3B24D194E7}" type="presOf" srcId="{2C6D6298-2666-C34E-A2D5-160DA57C9830}" destId="{1E5BD0B5-72AF-524F-B686-857FA6D93979}" srcOrd="0" destOrd="0" presId="urn:microsoft.com/office/officeart/2005/8/layout/vList6"/>
    <dgm:cxn modelId="{CC7CFC89-6C93-0848-AB8E-DF6904BAD1CF}" srcId="{E0E726F0-79A2-394F-B18F-5CCE3ADD34AF}" destId="{2C6D6298-2666-C34E-A2D5-160DA57C9830}" srcOrd="0" destOrd="0" parTransId="{A595F7C6-F8EB-3441-B376-571AAC7C3D66}" sibTransId="{91071583-AFFC-2442-944D-C67D0834639A}"/>
    <dgm:cxn modelId="{5C27B996-A422-46F8-B8DF-AC3EF530DADB}" type="presOf" srcId="{AD5A7223-E7E6-8E4E-942F-AC393C666B25}" destId="{3DB32F66-80B5-3546-99DC-BD9C12819A44}" srcOrd="0" destOrd="1" presId="urn:microsoft.com/office/officeart/2005/8/layout/vList6"/>
    <dgm:cxn modelId="{CE4343BF-561E-48CF-B79D-5852E51F225B}" type="presOf" srcId="{039625E4-5244-C344-8114-43BCB11FC803}" destId="{88BCBFF5-FC4C-484A-8D22-A379F3846317}" srcOrd="0" destOrd="0" presId="urn:microsoft.com/office/officeart/2005/8/layout/vList6"/>
    <dgm:cxn modelId="{6C3661C6-E3AE-4966-8C55-E3A7F07A4363}" type="presOf" srcId="{E0E726F0-79A2-394F-B18F-5CCE3ADD34AF}" destId="{DC079D0B-8743-4C40-A46D-A2FE56728165}" srcOrd="0" destOrd="0" presId="urn:microsoft.com/office/officeart/2005/8/layout/vList6"/>
    <dgm:cxn modelId="{E9F33FD7-C379-46A1-9CF1-BB7BCD65DFC8}" type="presOf" srcId="{0C3994BE-331B-744B-8D1D-F436A7AFAEDE}" destId="{3DB32F66-80B5-3546-99DC-BD9C12819A44}" srcOrd="0" destOrd="2" presId="urn:microsoft.com/office/officeart/2005/8/layout/vList6"/>
    <dgm:cxn modelId="{A46C8FE7-77AC-5842-A7CE-82B05C7E965D}" srcId="{B65FDA42-2165-6C4C-A657-C4A10D2B1764}" destId="{AD5A7223-E7E6-8E4E-942F-AC393C666B25}" srcOrd="1" destOrd="0" parTransId="{C11CBBA1-1BFE-264A-9151-C5FE0DE70EE6}" sibTransId="{168E0CBF-7556-AF4D-8367-15D0B84A3678}"/>
    <dgm:cxn modelId="{7C3CB285-196F-4742-B22F-BB2F761BC1BF}" type="presParOf" srcId="{88BCBFF5-FC4C-484A-8D22-A379F3846317}" destId="{95F2DBAA-39C7-034A-881D-16FE54930383}" srcOrd="0" destOrd="0" presId="urn:microsoft.com/office/officeart/2005/8/layout/vList6"/>
    <dgm:cxn modelId="{4FB6CB13-6507-4AF8-AD0F-287F0529BAC6}" type="presParOf" srcId="{95F2DBAA-39C7-034A-881D-16FE54930383}" destId="{DC079D0B-8743-4C40-A46D-A2FE56728165}" srcOrd="0" destOrd="0" presId="urn:microsoft.com/office/officeart/2005/8/layout/vList6"/>
    <dgm:cxn modelId="{9F512228-6029-404D-9B52-B40D5AAED6BB}" type="presParOf" srcId="{95F2DBAA-39C7-034A-881D-16FE54930383}" destId="{1E5BD0B5-72AF-524F-B686-857FA6D93979}" srcOrd="1" destOrd="0" presId="urn:microsoft.com/office/officeart/2005/8/layout/vList6"/>
    <dgm:cxn modelId="{26E7F02C-D361-4F9A-8CB3-23EE11EC5204}" type="presParOf" srcId="{88BCBFF5-FC4C-484A-8D22-A379F3846317}" destId="{FDA8ED85-9FC2-154F-B6E7-5E45EE6E1317}" srcOrd="1" destOrd="0" presId="urn:microsoft.com/office/officeart/2005/8/layout/vList6"/>
    <dgm:cxn modelId="{007C2403-E961-419F-A7F4-BC82C9DC9C90}" type="presParOf" srcId="{88BCBFF5-FC4C-484A-8D22-A379F3846317}" destId="{C4248C53-9ECB-BE49-BF36-33C7B2F7994E}" srcOrd="2" destOrd="0" presId="urn:microsoft.com/office/officeart/2005/8/layout/vList6"/>
    <dgm:cxn modelId="{61738495-21B0-4B52-8D94-4181FF6365A5}" type="presParOf" srcId="{C4248C53-9ECB-BE49-BF36-33C7B2F7994E}" destId="{CE2A0C90-4FC1-3745-807E-60EA423828DE}" srcOrd="0" destOrd="0" presId="urn:microsoft.com/office/officeart/2005/8/layout/vList6"/>
    <dgm:cxn modelId="{4F503A69-85AD-4E9D-9460-28FDEDCF15B8}" type="presParOf" srcId="{C4248C53-9ECB-BE49-BF36-33C7B2F7994E}" destId="{3DB32F66-80B5-3546-99DC-BD9C12819A44}"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81AE4C5-B34E-B04C-863C-E46FFAA4324B}" type="doc">
      <dgm:prSet loTypeId="urn:microsoft.com/office/officeart/2005/8/layout/chevron2" loCatId="process" qsTypeId="urn:microsoft.com/office/officeart/2005/8/quickstyle/simple4" qsCatId="simple" csTypeId="urn:microsoft.com/office/officeart/2005/8/colors/accent1_2#19" csCatId="accent1" phldr="1"/>
      <dgm:spPr/>
      <dgm:t>
        <a:bodyPr/>
        <a:lstStyle/>
        <a:p>
          <a:endParaRPr lang="en-US"/>
        </a:p>
      </dgm:t>
    </dgm:pt>
    <dgm:pt modelId="{5DA3418E-DB4B-FF42-B123-DBBD66736BD7}">
      <dgm:prSet phldrT="[Text]"/>
      <dgm:spPr>
        <a:solidFill>
          <a:schemeClr val="accent6"/>
        </a:solidFill>
        <a:ln>
          <a:solidFill>
            <a:schemeClr val="accent6"/>
          </a:solidFill>
        </a:ln>
        <a:effectLst/>
      </dgm:spPr>
      <dgm:t>
        <a:bodyPr/>
        <a:lstStyle/>
        <a:p>
          <a:r>
            <a:rPr lang="en-US" dirty="0"/>
            <a:t>1</a:t>
          </a:r>
        </a:p>
      </dgm:t>
    </dgm:pt>
    <dgm:pt modelId="{FA04BA07-BCD5-2142-8676-BFEF0E3B71DF}" type="parTrans" cxnId="{3220F3C0-7C7A-7D4B-897B-58B80CBF0F4E}">
      <dgm:prSet/>
      <dgm:spPr/>
      <dgm:t>
        <a:bodyPr/>
        <a:lstStyle/>
        <a:p>
          <a:endParaRPr lang="en-US"/>
        </a:p>
      </dgm:t>
    </dgm:pt>
    <dgm:pt modelId="{D9665C12-212D-C149-95FA-2C2E0D4140CE}" type="sibTrans" cxnId="{3220F3C0-7C7A-7D4B-897B-58B80CBF0F4E}">
      <dgm:prSet/>
      <dgm:spPr/>
      <dgm:t>
        <a:bodyPr/>
        <a:lstStyle/>
        <a:p>
          <a:endParaRPr lang="en-US"/>
        </a:p>
      </dgm:t>
    </dgm:pt>
    <dgm:pt modelId="{3779CFD1-782F-BE4B-89A7-D7DFF565E1C4}">
      <dgm:prSet phldrT="[Text]"/>
      <dgm:spPr>
        <a:ln>
          <a:solidFill>
            <a:schemeClr val="accent6"/>
          </a:solidFill>
        </a:ln>
      </dgm:spPr>
      <dgm:t>
        <a:bodyPr/>
        <a:lstStyle/>
        <a:p>
          <a:r>
            <a:rPr lang="en-NZ" dirty="0"/>
            <a:t>Allocate a slot in the process table for the new process</a:t>
          </a:r>
          <a:endParaRPr lang="en-US" dirty="0"/>
        </a:p>
      </dgm:t>
    </dgm:pt>
    <dgm:pt modelId="{AC9B584D-4AC9-DE4D-993D-55DB9D9AA3F9}" type="parTrans" cxnId="{502562B5-DFA6-2448-9764-FDE97D130820}">
      <dgm:prSet/>
      <dgm:spPr/>
      <dgm:t>
        <a:bodyPr/>
        <a:lstStyle/>
        <a:p>
          <a:endParaRPr lang="en-US"/>
        </a:p>
      </dgm:t>
    </dgm:pt>
    <dgm:pt modelId="{AAB55CD0-3683-EA4D-8725-75A55F4038BD}" type="sibTrans" cxnId="{502562B5-DFA6-2448-9764-FDE97D130820}">
      <dgm:prSet/>
      <dgm:spPr/>
      <dgm:t>
        <a:bodyPr/>
        <a:lstStyle/>
        <a:p>
          <a:endParaRPr lang="en-US"/>
        </a:p>
      </dgm:t>
    </dgm:pt>
    <dgm:pt modelId="{36E0E8A0-9D23-A745-B131-E1443F3FB08C}">
      <dgm:prSet phldrT="[Text]"/>
      <dgm:spPr>
        <a:solidFill>
          <a:schemeClr val="accent6"/>
        </a:solidFill>
        <a:ln>
          <a:solidFill>
            <a:schemeClr val="accent6"/>
          </a:solidFill>
        </a:ln>
      </dgm:spPr>
      <dgm:t>
        <a:bodyPr/>
        <a:lstStyle/>
        <a:p>
          <a:r>
            <a:rPr lang="en-US" dirty="0"/>
            <a:t>2</a:t>
          </a:r>
        </a:p>
      </dgm:t>
    </dgm:pt>
    <dgm:pt modelId="{1404BCD4-0B01-584F-9553-F36FC69B6327}" type="parTrans" cxnId="{DE052205-2EBE-144E-8E21-2D56C3223C00}">
      <dgm:prSet/>
      <dgm:spPr/>
      <dgm:t>
        <a:bodyPr/>
        <a:lstStyle/>
        <a:p>
          <a:endParaRPr lang="en-US"/>
        </a:p>
      </dgm:t>
    </dgm:pt>
    <dgm:pt modelId="{FE4F06C5-7785-0E41-8120-3B4B38D50BAD}" type="sibTrans" cxnId="{DE052205-2EBE-144E-8E21-2D56C3223C00}">
      <dgm:prSet/>
      <dgm:spPr/>
      <dgm:t>
        <a:bodyPr/>
        <a:lstStyle/>
        <a:p>
          <a:endParaRPr lang="en-US"/>
        </a:p>
      </dgm:t>
    </dgm:pt>
    <dgm:pt modelId="{0A02D992-EF2C-9542-88FA-8321DA1BED4B}">
      <dgm:prSet phldrT="[Text]"/>
      <dgm:spPr>
        <a:ln>
          <a:solidFill>
            <a:schemeClr val="accent6"/>
          </a:solidFill>
        </a:ln>
      </dgm:spPr>
      <dgm:t>
        <a:bodyPr/>
        <a:lstStyle/>
        <a:p>
          <a:r>
            <a:rPr lang="en-NZ" dirty="0"/>
            <a:t>Assign a unique process ID to the child process</a:t>
          </a:r>
          <a:endParaRPr lang="en-US" dirty="0"/>
        </a:p>
      </dgm:t>
    </dgm:pt>
    <dgm:pt modelId="{7DF984F6-AF85-6141-8CAB-501769B62054}" type="parTrans" cxnId="{C29BBD3E-5B2B-2F44-AE08-E09FEC211C43}">
      <dgm:prSet/>
      <dgm:spPr/>
      <dgm:t>
        <a:bodyPr/>
        <a:lstStyle/>
        <a:p>
          <a:endParaRPr lang="en-US"/>
        </a:p>
      </dgm:t>
    </dgm:pt>
    <dgm:pt modelId="{7E8BA9DB-8229-8546-9BFC-4234DBFB60E7}" type="sibTrans" cxnId="{C29BBD3E-5B2B-2F44-AE08-E09FEC211C43}">
      <dgm:prSet/>
      <dgm:spPr/>
      <dgm:t>
        <a:bodyPr/>
        <a:lstStyle/>
        <a:p>
          <a:endParaRPr lang="en-US"/>
        </a:p>
      </dgm:t>
    </dgm:pt>
    <dgm:pt modelId="{8107A9A5-AF29-A94A-93C9-86A17090739D}">
      <dgm:prSet phldrT="[Text]"/>
      <dgm:spPr>
        <a:solidFill>
          <a:schemeClr val="accent6"/>
        </a:solidFill>
        <a:ln>
          <a:solidFill>
            <a:schemeClr val="accent6"/>
          </a:solidFill>
        </a:ln>
      </dgm:spPr>
      <dgm:t>
        <a:bodyPr/>
        <a:lstStyle/>
        <a:p>
          <a:r>
            <a:rPr lang="en-US" dirty="0"/>
            <a:t>3</a:t>
          </a:r>
        </a:p>
      </dgm:t>
    </dgm:pt>
    <dgm:pt modelId="{194D5E64-4DCE-514A-8B6E-DAD267D3A496}" type="parTrans" cxnId="{E7DAFC9A-36D6-9B4C-9BB9-BAE53C685426}">
      <dgm:prSet/>
      <dgm:spPr/>
      <dgm:t>
        <a:bodyPr/>
        <a:lstStyle/>
        <a:p>
          <a:endParaRPr lang="en-US"/>
        </a:p>
      </dgm:t>
    </dgm:pt>
    <dgm:pt modelId="{A9D5C173-FFEC-3A4B-90FC-A22C12164719}" type="sibTrans" cxnId="{E7DAFC9A-36D6-9B4C-9BB9-BAE53C685426}">
      <dgm:prSet/>
      <dgm:spPr/>
      <dgm:t>
        <a:bodyPr/>
        <a:lstStyle/>
        <a:p>
          <a:endParaRPr lang="en-US"/>
        </a:p>
      </dgm:t>
    </dgm:pt>
    <dgm:pt modelId="{DBC54489-8F45-4843-B66E-41358F3602E9}">
      <dgm:prSet phldrT="[Text]"/>
      <dgm:spPr>
        <a:ln>
          <a:solidFill>
            <a:schemeClr val="accent6"/>
          </a:solidFill>
        </a:ln>
      </dgm:spPr>
      <dgm:t>
        <a:bodyPr/>
        <a:lstStyle/>
        <a:p>
          <a:r>
            <a:rPr lang="en-NZ" dirty="0"/>
            <a:t>Make a copy of the process image of the parent, with the exception of any shared memory</a:t>
          </a:r>
          <a:endParaRPr lang="en-US" dirty="0"/>
        </a:p>
      </dgm:t>
    </dgm:pt>
    <dgm:pt modelId="{3C73E3FD-AE55-094E-B4D4-71BC04766D1C}" type="parTrans" cxnId="{FAC2048F-2FFE-254E-B2B5-33C51D578449}">
      <dgm:prSet/>
      <dgm:spPr/>
      <dgm:t>
        <a:bodyPr/>
        <a:lstStyle/>
        <a:p>
          <a:endParaRPr lang="en-US"/>
        </a:p>
      </dgm:t>
    </dgm:pt>
    <dgm:pt modelId="{C63140C3-E4EA-2D4F-B352-2FF03E8CB2A9}" type="sibTrans" cxnId="{FAC2048F-2FFE-254E-B2B5-33C51D578449}">
      <dgm:prSet/>
      <dgm:spPr/>
      <dgm:t>
        <a:bodyPr/>
        <a:lstStyle/>
        <a:p>
          <a:endParaRPr lang="en-US"/>
        </a:p>
      </dgm:t>
    </dgm:pt>
    <dgm:pt modelId="{1DAC90B7-6707-834B-80BD-1DE5AD7AE15A}">
      <dgm:prSet/>
      <dgm:spPr>
        <a:solidFill>
          <a:schemeClr val="accent6"/>
        </a:solidFill>
        <a:ln>
          <a:solidFill>
            <a:schemeClr val="accent6"/>
          </a:solidFill>
        </a:ln>
      </dgm:spPr>
      <dgm:t>
        <a:bodyPr/>
        <a:lstStyle/>
        <a:p>
          <a:r>
            <a:rPr lang="en-US" dirty="0"/>
            <a:t>4</a:t>
          </a:r>
        </a:p>
      </dgm:t>
    </dgm:pt>
    <dgm:pt modelId="{B9E08E85-D14E-B946-A99B-029A9FEDE95C}" type="parTrans" cxnId="{7FD9EC4D-1085-884E-96A1-96E4A874E814}">
      <dgm:prSet/>
      <dgm:spPr/>
      <dgm:t>
        <a:bodyPr/>
        <a:lstStyle/>
        <a:p>
          <a:endParaRPr lang="en-US"/>
        </a:p>
      </dgm:t>
    </dgm:pt>
    <dgm:pt modelId="{B86CD9FD-DFA4-BB4F-B712-3440552602AD}" type="sibTrans" cxnId="{7FD9EC4D-1085-884E-96A1-96E4A874E814}">
      <dgm:prSet/>
      <dgm:spPr/>
      <dgm:t>
        <a:bodyPr/>
        <a:lstStyle/>
        <a:p>
          <a:endParaRPr lang="en-US"/>
        </a:p>
      </dgm:t>
    </dgm:pt>
    <dgm:pt modelId="{74CDD88A-549F-F944-B90E-DEA6878AEA99}">
      <dgm:prSet/>
      <dgm:spPr>
        <a:solidFill>
          <a:schemeClr val="accent6"/>
        </a:solidFill>
        <a:ln>
          <a:solidFill>
            <a:schemeClr val="accent6"/>
          </a:solidFill>
        </a:ln>
      </dgm:spPr>
      <dgm:t>
        <a:bodyPr/>
        <a:lstStyle/>
        <a:p>
          <a:r>
            <a:rPr lang="en-US" dirty="0"/>
            <a:t>5</a:t>
          </a:r>
        </a:p>
      </dgm:t>
    </dgm:pt>
    <dgm:pt modelId="{DE7AB666-171E-0A4F-A5C0-1133F49195A2}" type="parTrans" cxnId="{E6692BEB-CF2B-E144-9584-8228470EA7CD}">
      <dgm:prSet/>
      <dgm:spPr/>
      <dgm:t>
        <a:bodyPr/>
        <a:lstStyle/>
        <a:p>
          <a:endParaRPr lang="en-US"/>
        </a:p>
      </dgm:t>
    </dgm:pt>
    <dgm:pt modelId="{4A35F8A7-96F2-8D40-8AA4-64E5659F286C}" type="sibTrans" cxnId="{E6692BEB-CF2B-E144-9584-8228470EA7CD}">
      <dgm:prSet/>
      <dgm:spPr/>
      <dgm:t>
        <a:bodyPr/>
        <a:lstStyle/>
        <a:p>
          <a:endParaRPr lang="en-US"/>
        </a:p>
      </dgm:t>
    </dgm:pt>
    <dgm:pt modelId="{F7D1969B-53A1-7645-97E9-91C4D72C24E4}">
      <dgm:prSet/>
      <dgm:spPr>
        <a:solidFill>
          <a:schemeClr val="accent6"/>
        </a:solidFill>
        <a:ln>
          <a:solidFill>
            <a:schemeClr val="accent6"/>
          </a:solidFill>
        </a:ln>
      </dgm:spPr>
      <dgm:t>
        <a:bodyPr/>
        <a:lstStyle/>
        <a:p>
          <a:r>
            <a:rPr lang="en-US" dirty="0"/>
            <a:t>6</a:t>
          </a:r>
        </a:p>
      </dgm:t>
    </dgm:pt>
    <dgm:pt modelId="{33BEEC36-52EB-954C-BCAC-3DF201A8DEF0}" type="parTrans" cxnId="{CC8A9C78-F290-7E42-B54C-262460726544}">
      <dgm:prSet/>
      <dgm:spPr/>
      <dgm:t>
        <a:bodyPr/>
        <a:lstStyle/>
        <a:p>
          <a:endParaRPr lang="en-US"/>
        </a:p>
      </dgm:t>
    </dgm:pt>
    <dgm:pt modelId="{3819723D-8AEF-164A-8996-DE92AC7AB1FC}" type="sibTrans" cxnId="{CC8A9C78-F290-7E42-B54C-262460726544}">
      <dgm:prSet/>
      <dgm:spPr/>
      <dgm:t>
        <a:bodyPr/>
        <a:lstStyle/>
        <a:p>
          <a:endParaRPr lang="en-US"/>
        </a:p>
      </dgm:t>
    </dgm:pt>
    <dgm:pt modelId="{97D8BB99-6DD4-A64D-AD3A-DDED0AB5B805}">
      <dgm:prSet/>
      <dgm:spPr>
        <a:ln>
          <a:solidFill>
            <a:schemeClr val="accent6"/>
          </a:solidFill>
        </a:ln>
      </dgm:spPr>
      <dgm:t>
        <a:bodyPr/>
        <a:lstStyle/>
        <a:p>
          <a:r>
            <a:rPr lang="en-NZ" dirty="0"/>
            <a:t>Increments counters for any files owned by the parent, to reflect that an additional process now also owns those files</a:t>
          </a:r>
          <a:endParaRPr lang="en-US" dirty="0"/>
        </a:p>
      </dgm:t>
    </dgm:pt>
    <dgm:pt modelId="{D4EC0175-2A7B-7846-AEC0-2CED9DC198E0}" type="parTrans" cxnId="{9BC9AB2A-1BBE-4447-9A97-EAB40C96F907}">
      <dgm:prSet/>
      <dgm:spPr/>
      <dgm:t>
        <a:bodyPr/>
        <a:lstStyle/>
        <a:p>
          <a:endParaRPr lang="en-US"/>
        </a:p>
      </dgm:t>
    </dgm:pt>
    <dgm:pt modelId="{58F721F1-21CA-7241-BD54-46B71AC774F5}" type="sibTrans" cxnId="{9BC9AB2A-1BBE-4447-9A97-EAB40C96F907}">
      <dgm:prSet/>
      <dgm:spPr/>
      <dgm:t>
        <a:bodyPr/>
        <a:lstStyle/>
        <a:p>
          <a:endParaRPr lang="en-US"/>
        </a:p>
      </dgm:t>
    </dgm:pt>
    <dgm:pt modelId="{A4CC4A05-ABDB-754F-B02E-95B7654E0EF1}">
      <dgm:prSet/>
      <dgm:spPr>
        <a:ln>
          <a:solidFill>
            <a:schemeClr val="accent6"/>
          </a:solidFill>
        </a:ln>
      </dgm:spPr>
      <dgm:t>
        <a:bodyPr/>
        <a:lstStyle/>
        <a:p>
          <a:r>
            <a:rPr lang="en-NZ" dirty="0"/>
            <a:t>Assigns the child process to the Ready to Run state</a:t>
          </a:r>
          <a:endParaRPr lang="en-US" dirty="0"/>
        </a:p>
      </dgm:t>
    </dgm:pt>
    <dgm:pt modelId="{7EF3CBB4-1032-D043-84EF-69055739C31A}" type="parTrans" cxnId="{F2914AF2-33E1-844F-A905-FEC3A78D4E8B}">
      <dgm:prSet/>
      <dgm:spPr/>
      <dgm:t>
        <a:bodyPr/>
        <a:lstStyle/>
        <a:p>
          <a:endParaRPr lang="en-US"/>
        </a:p>
      </dgm:t>
    </dgm:pt>
    <dgm:pt modelId="{C0E8C3F6-7FE7-F741-886D-D60EF60160E5}" type="sibTrans" cxnId="{F2914AF2-33E1-844F-A905-FEC3A78D4E8B}">
      <dgm:prSet/>
      <dgm:spPr/>
      <dgm:t>
        <a:bodyPr/>
        <a:lstStyle/>
        <a:p>
          <a:endParaRPr lang="en-US"/>
        </a:p>
      </dgm:t>
    </dgm:pt>
    <dgm:pt modelId="{7EF551BC-457B-274E-8D4B-CC6895033FA5}">
      <dgm:prSet/>
      <dgm:spPr>
        <a:ln>
          <a:solidFill>
            <a:schemeClr val="accent6"/>
          </a:solidFill>
        </a:ln>
      </dgm:spPr>
      <dgm:t>
        <a:bodyPr/>
        <a:lstStyle/>
        <a:p>
          <a:r>
            <a:rPr lang="en-NZ" dirty="0"/>
            <a:t>Returns the ID number of the child to the parent process, and a 0 value to the child process</a:t>
          </a:r>
          <a:endParaRPr lang="en-US" dirty="0"/>
        </a:p>
      </dgm:t>
    </dgm:pt>
    <dgm:pt modelId="{DD47EC6E-971E-074C-94DF-2D30AF441B4A}" type="parTrans" cxnId="{BED3D458-34AC-1C44-BB3D-3B9541D29711}">
      <dgm:prSet/>
      <dgm:spPr/>
      <dgm:t>
        <a:bodyPr/>
        <a:lstStyle/>
        <a:p>
          <a:endParaRPr lang="en-US"/>
        </a:p>
      </dgm:t>
    </dgm:pt>
    <dgm:pt modelId="{C151EA55-0B67-C64E-AEB3-7ABF9CB63829}" type="sibTrans" cxnId="{BED3D458-34AC-1C44-BB3D-3B9541D29711}">
      <dgm:prSet/>
      <dgm:spPr/>
      <dgm:t>
        <a:bodyPr/>
        <a:lstStyle/>
        <a:p>
          <a:endParaRPr lang="en-US"/>
        </a:p>
      </dgm:t>
    </dgm:pt>
    <dgm:pt modelId="{8926A2B0-745B-6F4C-91B7-E5319D29BACB}" type="pres">
      <dgm:prSet presAssocID="{F81AE4C5-B34E-B04C-863C-E46FFAA4324B}" presName="linearFlow" presStyleCnt="0">
        <dgm:presLayoutVars>
          <dgm:dir/>
          <dgm:animLvl val="lvl"/>
          <dgm:resizeHandles val="exact"/>
        </dgm:presLayoutVars>
      </dgm:prSet>
      <dgm:spPr/>
    </dgm:pt>
    <dgm:pt modelId="{9622AC7A-165F-A548-B86C-9568FB736BB0}" type="pres">
      <dgm:prSet presAssocID="{5DA3418E-DB4B-FF42-B123-DBBD66736BD7}" presName="composite" presStyleCnt="0"/>
      <dgm:spPr/>
    </dgm:pt>
    <dgm:pt modelId="{3ADE00C8-8936-9E44-9966-B4C9443960E7}" type="pres">
      <dgm:prSet presAssocID="{5DA3418E-DB4B-FF42-B123-DBBD66736BD7}" presName="parentText" presStyleLbl="alignNode1" presStyleIdx="0" presStyleCnt="6">
        <dgm:presLayoutVars>
          <dgm:chMax val="1"/>
          <dgm:bulletEnabled val="1"/>
        </dgm:presLayoutVars>
      </dgm:prSet>
      <dgm:spPr/>
    </dgm:pt>
    <dgm:pt modelId="{DE36E0A4-4385-B342-8B67-3BFD80B681D3}" type="pres">
      <dgm:prSet presAssocID="{5DA3418E-DB4B-FF42-B123-DBBD66736BD7}" presName="descendantText" presStyleLbl="alignAcc1" presStyleIdx="0" presStyleCnt="6">
        <dgm:presLayoutVars>
          <dgm:bulletEnabled val="1"/>
        </dgm:presLayoutVars>
      </dgm:prSet>
      <dgm:spPr/>
    </dgm:pt>
    <dgm:pt modelId="{A61784F3-6A36-E845-B5C4-6329C1ADFDB7}" type="pres">
      <dgm:prSet presAssocID="{D9665C12-212D-C149-95FA-2C2E0D4140CE}" presName="sp" presStyleCnt="0"/>
      <dgm:spPr/>
    </dgm:pt>
    <dgm:pt modelId="{4E32278F-E81C-0D45-A730-0D709D1AA132}" type="pres">
      <dgm:prSet presAssocID="{36E0E8A0-9D23-A745-B131-E1443F3FB08C}" presName="composite" presStyleCnt="0"/>
      <dgm:spPr/>
    </dgm:pt>
    <dgm:pt modelId="{DC049674-6133-A04F-8C71-4C489DF415B8}" type="pres">
      <dgm:prSet presAssocID="{36E0E8A0-9D23-A745-B131-E1443F3FB08C}" presName="parentText" presStyleLbl="alignNode1" presStyleIdx="1" presStyleCnt="6">
        <dgm:presLayoutVars>
          <dgm:chMax val="1"/>
          <dgm:bulletEnabled val="1"/>
        </dgm:presLayoutVars>
      </dgm:prSet>
      <dgm:spPr/>
    </dgm:pt>
    <dgm:pt modelId="{E777551D-665B-EF40-A4AE-19569D80B09F}" type="pres">
      <dgm:prSet presAssocID="{36E0E8A0-9D23-A745-B131-E1443F3FB08C}" presName="descendantText" presStyleLbl="alignAcc1" presStyleIdx="1" presStyleCnt="6">
        <dgm:presLayoutVars>
          <dgm:bulletEnabled val="1"/>
        </dgm:presLayoutVars>
      </dgm:prSet>
      <dgm:spPr/>
    </dgm:pt>
    <dgm:pt modelId="{B88EFC02-6B0C-3545-B8BC-D9C3E1F865A4}" type="pres">
      <dgm:prSet presAssocID="{FE4F06C5-7785-0E41-8120-3B4B38D50BAD}" presName="sp" presStyleCnt="0"/>
      <dgm:spPr/>
    </dgm:pt>
    <dgm:pt modelId="{7BB093BB-1900-D54E-90F3-3DA57DCCBB04}" type="pres">
      <dgm:prSet presAssocID="{8107A9A5-AF29-A94A-93C9-86A17090739D}" presName="composite" presStyleCnt="0"/>
      <dgm:spPr/>
    </dgm:pt>
    <dgm:pt modelId="{60D3C4C0-DB41-9549-A77B-1596F4E9BADE}" type="pres">
      <dgm:prSet presAssocID="{8107A9A5-AF29-A94A-93C9-86A17090739D}" presName="parentText" presStyleLbl="alignNode1" presStyleIdx="2" presStyleCnt="6">
        <dgm:presLayoutVars>
          <dgm:chMax val="1"/>
          <dgm:bulletEnabled val="1"/>
        </dgm:presLayoutVars>
      </dgm:prSet>
      <dgm:spPr/>
    </dgm:pt>
    <dgm:pt modelId="{E9ED7F19-3597-CC45-BF98-95FE334E7847}" type="pres">
      <dgm:prSet presAssocID="{8107A9A5-AF29-A94A-93C9-86A17090739D}" presName="descendantText" presStyleLbl="alignAcc1" presStyleIdx="2" presStyleCnt="6">
        <dgm:presLayoutVars>
          <dgm:bulletEnabled val="1"/>
        </dgm:presLayoutVars>
      </dgm:prSet>
      <dgm:spPr/>
    </dgm:pt>
    <dgm:pt modelId="{E5C1B068-E88D-9E46-80B3-B064E16421EE}" type="pres">
      <dgm:prSet presAssocID="{A9D5C173-FFEC-3A4B-90FC-A22C12164719}" presName="sp" presStyleCnt="0"/>
      <dgm:spPr/>
    </dgm:pt>
    <dgm:pt modelId="{12BFE38E-AA77-9147-9563-5B2E10BB83CC}" type="pres">
      <dgm:prSet presAssocID="{1DAC90B7-6707-834B-80BD-1DE5AD7AE15A}" presName="composite" presStyleCnt="0"/>
      <dgm:spPr/>
    </dgm:pt>
    <dgm:pt modelId="{57F9225C-7463-394C-B866-B20156C2172A}" type="pres">
      <dgm:prSet presAssocID="{1DAC90B7-6707-834B-80BD-1DE5AD7AE15A}" presName="parentText" presStyleLbl="alignNode1" presStyleIdx="3" presStyleCnt="6">
        <dgm:presLayoutVars>
          <dgm:chMax val="1"/>
          <dgm:bulletEnabled val="1"/>
        </dgm:presLayoutVars>
      </dgm:prSet>
      <dgm:spPr/>
    </dgm:pt>
    <dgm:pt modelId="{C8D66159-239C-A947-93EB-FF89054E979D}" type="pres">
      <dgm:prSet presAssocID="{1DAC90B7-6707-834B-80BD-1DE5AD7AE15A}" presName="descendantText" presStyleLbl="alignAcc1" presStyleIdx="3" presStyleCnt="6">
        <dgm:presLayoutVars>
          <dgm:bulletEnabled val="1"/>
        </dgm:presLayoutVars>
      </dgm:prSet>
      <dgm:spPr/>
    </dgm:pt>
    <dgm:pt modelId="{722EDF77-AFD0-BF44-8E94-25003368AAB7}" type="pres">
      <dgm:prSet presAssocID="{B86CD9FD-DFA4-BB4F-B712-3440552602AD}" presName="sp" presStyleCnt="0"/>
      <dgm:spPr/>
    </dgm:pt>
    <dgm:pt modelId="{18E35F9B-2DE8-134E-A715-A6BE059FD35D}" type="pres">
      <dgm:prSet presAssocID="{74CDD88A-549F-F944-B90E-DEA6878AEA99}" presName="composite" presStyleCnt="0"/>
      <dgm:spPr/>
    </dgm:pt>
    <dgm:pt modelId="{44CC2E2D-F2DF-9041-993A-5C0D23E88755}" type="pres">
      <dgm:prSet presAssocID="{74CDD88A-549F-F944-B90E-DEA6878AEA99}" presName="parentText" presStyleLbl="alignNode1" presStyleIdx="4" presStyleCnt="6">
        <dgm:presLayoutVars>
          <dgm:chMax val="1"/>
          <dgm:bulletEnabled val="1"/>
        </dgm:presLayoutVars>
      </dgm:prSet>
      <dgm:spPr/>
    </dgm:pt>
    <dgm:pt modelId="{C3846997-357D-6843-BF65-FD04875FAF4D}" type="pres">
      <dgm:prSet presAssocID="{74CDD88A-549F-F944-B90E-DEA6878AEA99}" presName="descendantText" presStyleLbl="alignAcc1" presStyleIdx="4" presStyleCnt="6">
        <dgm:presLayoutVars>
          <dgm:bulletEnabled val="1"/>
        </dgm:presLayoutVars>
      </dgm:prSet>
      <dgm:spPr/>
    </dgm:pt>
    <dgm:pt modelId="{28A1E4CE-5D83-234A-A715-C9F0EC2D0BD2}" type="pres">
      <dgm:prSet presAssocID="{4A35F8A7-96F2-8D40-8AA4-64E5659F286C}" presName="sp" presStyleCnt="0"/>
      <dgm:spPr/>
    </dgm:pt>
    <dgm:pt modelId="{83C3BB4F-6C14-0340-A036-54A2C4F3EEEA}" type="pres">
      <dgm:prSet presAssocID="{F7D1969B-53A1-7645-97E9-91C4D72C24E4}" presName="composite" presStyleCnt="0"/>
      <dgm:spPr/>
    </dgm:pt>
    <dgm:pt modelId="{A78E5709-1C0A-D648-AB3D-891FA8B66E39}" type="pres">
      <dgm:prSet presAssocID="{F7D1969B-53A1-7645-97E9-91C4D72C24E4}" presName="parentText" presStyleLbl="alignNode1" presStyleIdx="5" presStyleCnt="6">
        <dgm:presLayoutVars>
          <dgm:chMax val="1"/>
          <dgm:bulletEnabled val="1"/>
        </dgm:presLayoutVars>
      </dgm:prSet>
      <dgm:spPr/>
    </dgm:pt>
    <dgm:pt modelId="{4E432B58-784D-554A-BE3D-1448B6DB0C1D}" type="pres">
      <dgm:prSet presAssocID="{F7D1969B-53A1-7645-97E9-91C4D72C24E4}" presName="descendantText" presStyleLbl="alignAcc1" presStyleIdx="5" presStyleCnt="6">
        <dgm:presLayoutVars>
          <dgm:bulletEnabled val="1"/>
        </dgm:presLayoutVars>
      </dgm:prSet>
      <dgm:spPr/>
    </dgm:pt>
  </dgm:ptLst>
  <dgm:cxnLst>
    <dgm:cxn modelId="{FB32E404-EEAC-43E5-8E34-80AA39ED4532}" type="presOf" srcId="{F7D1969B-53A1-7645-97E9-91C4D72C24E4}" destId="{A78E5709-1C0A-D648-AB3D-891FA8B66E39}" srcOrd="0" destOrd="0" presId="urn:microsoft.com/office/officeart/2005/8/layout/chevron2"/>
    <dgm:cxn modelId="{DE052205-2EBE-144E-8E21-2D56C3223C00}" srcId="{F81AE4C5-B34E-B04C-863C-E46FFAA4324B}" destId="{36E0E8A0-9D23-A745-B131-E1443F3FB08C}" srcOrd="1" destOrd="0" parTransId="{1404BCD4-0B01-584F-9553-F36FC69B6327}" sibTransId="{FE4F06C5-7785-0E41-8120-3B4B38D50BAD}"/>
    <dgm:cxn modelId="{2FA35005-C438-4F96-9D76-20C4908BDB52}" type="presOf" srcId="{F81AE4C5-B34E-B04C-863C-E46FFAA4324B}" destId="{8926A2B0-745B-6F4C-91B7-E5319D29BACB}" srcOrd="0" destOrd="0" presId="urn:microsoft.com/office/officeart/2005/8/layout/chevron2"/>
    <dgm:cxn modelId="{90AC6D06-814A-4D5C-90BC-31AEE2605ECF}" type="presOf" srcId="{3779CFD1-782F-BE4B-89A7-D7DFF565E1C4}" destId="{DE36E0A4-4385-B342-8B67-3BFD80B681D3}" srcOrd="0" destOrd="0" presId="urn:microsoft.com/office/officeart/2005/8/layout/chevron2"/>
    <dgm:cxn modelId="{56D4E90F-45D5-40EF-99B3-FFA0BC87C684}" type="presOf" srcId="{74CDD88A-549F-F944-B90E-DEA6878AEA99}" destId="{44CC2E2D-F2DF-9041-993A-5C0D23E88755}" srcOrd="0" destOrd="0" presId="urn:microsoft.com/office/officeart/2005/8/layout/chevron2"/>
    <dgm:cxn modelId="{11F73D11-525B-4354-82ED-E20468FAD090}" type="presOf" srcId="{5DA3418E-DB4B-FF42-B123-DBBD66736BD7}" destId="{3ADE00C8-8936-9E44-9966-B4C9443960E7}" srcOrd="0" destOrd="0" presId="urn:microsoft.com/office/officeart/2005/8/layout/chevron2"/>
    <dgm:cxn modelId="{9BC9AB2A-1BBE-4447-9A97-EAB40C96F907}" srcId="{1DAC90B7-6707-834B-80BD-1DE5AD7AE15A}" destId="{97D8BB99-6DD4-A64D-AD3A-DDED0AB5B805}" srcOrd="0" destOrd="0" parTransId="{D4EC0175-2A7B-7846-AEC0-2CED9DC198E0}" sibTransId="{58F721F1-21CA-7241-BD54-46B71AC774F5}"/>
    <dgm:cxn modelId="{C7994131-A599-4E02-BC68-27871E8E5E37}" type="presOf" srcId="{DBC54489-8F45-4843-B66E-41358F3602E9}" destId="{E9ED7F19-3597-CC45-BF98-95FE334E7847}" srcOrd="0" destOrd="0" presId="urn:microsoft.com/office/officeart/2005/8/layout/chevron2"/>
    <dgm:cxn modelId="{C29BBD3E-5B2B-2F44-AE08-E09FEC211C43}" srcId="{36E0E8A0-9D23-A745-B131-E1443F3FB08C}" destId="{0A02D992-EF2C-9542-88FA-8321DA1BED4B}" srcOrd="0" destOrd="0" parTransId="{7DF984F6-AF85-6141-8CAB-501769B62054}" sibTransId="{7E8BA9DB-8229-8546-9BFC-4234DBFB60E7}"/>
    <dgm:cxn modelId="{7FD9EC4D-1085-884E-96A1-96E4A874E814}" srcId="{F81AE4C5-B34E-B04C-863C-E46FFAA4324B}" destId="{1DAC90B7-6707-834B-80BD-1DE5AD7AE15A}" srcOrd="3" destOrd="0" parTransId="{B9E08E85-D14E-B946-A99B-029A9FEDE95C}" sibTransId="{B86CD9FD-DFA4-BB4F-B712-3440552602AD}"/>
    <dgm:cxn modelId="{4C72436E-BCE8-479D-827D-0063CF62850D}" type="presOf" srcId="{97D8BB99-6DD4-A64D-AD3A-DDED0AB5B805}" destId="{C8D66159-239C-A947-93EB-FF89054E979D}" srcOrd="0" destOrd="0" presId="urn:microsoft.com/office/officeart/2005/8/layout/chevron2"/>
    <dgm:cxn modelId="{CC8A9C78-F290-7E42-B54C-262460726544}" srcId="{F81AE4C5-B34E-B04C-863C-E46FFAA4324B}" destId="{F7D1969B-53A1-7645-97E9-91C4D72C24E4}" srcOrd="5" destOrd="0" parTransId="{33BEEC36-52EB-954C-BCAC-3DF201A8DEF0}" sibTransId="{3819723D-8AEF-164A-8996-DE92AC7AB1FC}"/>
    <dgm:cxn modelId="{BED3D458-34AC-1C44-BB3D-3B9541D29711}" srcId="{F7D1969B-53A1-7645-97E9-91C4D72C24E4}" destId="{7EF551BC-457B-274E-8D4B-CC6895033FA5}" srcOrd="0" destOrd="0" parTransId="{DD47EC6E-971E-074C-94DF-2D30AF441B4A}" sibTransId="{C151EA55-0B67-C64E-AEB3-7ABF9CB63829}"/>
    <dgm:cxn modelId="{7988A48D-B9E8-4D02-89DD-432843184687}" type="presOf" srcId="{A4CC4A05-ABDB-754F-B02E-95B7654E0EF1}" destId="{C3846997-357D-6843-BF65-FD04875FAF4D}" srcOrd="0" destOrd="0" presId="urn:microsoft.com/office/officeart/2005/8/layout/chevron2"/>
    <dgm:cxn modelId="{FAC2048F-2FFE-254E-B2B5-33C51D578449}" srcId="{8107A9A5-AF29-A94A-93C9-86A17090739D}" destId="{DBC54489-8F45-4843-B66E-41358F3602E9}" srcOrd="0" destOrd="0" parTransId="{3C73E3FD-AE55-094E-B4D4-71BC04766D1C}" sibTransId="{C63140C3-E4EA-2D4F-B352-2FF03E8CB2A9}"/>
    <dgm:cxn modelId="{E9105290-3E5D-4F7F-97DE-FD085D2EDA54}" type="presOf" srcId="{8107A9A5-AF29-A94A-93C9-86A17090739D}" destId="{60D3C4C0-DB41-9549-A77B-1596F4E9BADE}" srcOrd="0" destOrd="0" presId="urn:microsoft.com/office/officeart/2005/8/layout/chevron2"/>
    <dgm:cxn modelId="{E7DAFC9A-36D6-9B4C-9BB9-BAE53C685426}" srcId="{F81AE4C5-B34E-B04C-863C-E46FFAA4324B}" destId="{8107A9A5-AF29-A94A-93C9-86A17090739D}" srcOrd="2" destOrd="0" parTransId="{194D5E64-4DCE-514A-8B6E-DAD267D3A496}" sibTransId="{A9D5C173-FFEC-3A4B-90FC-A22C12164719}"/>
    <dgm:cxn modelId="{502562B5-DFA6-2448-9764-FDE97D130820}" srcId="{5DA3418E-DB4B-FF42-B123-DBBD66736BD7}" destId="{3779CFD1-782F-BE4B-89A7-D7DFF565E1C4}" srcOrd="0" destOrd="0" parTransId="{AC9B584D-4AC9-DE4D-993D-55DB9D9AA3F9}" sibTransId="{AAB55CD0-3683-EA4D-8725-75A55F4038BD}"/>
    <dgm:cxn modelId="{92E64FBE-9EDA-4655-8C46-0CF6BA218B67}" type="presOf" srcId="{1DAC90B7-6707-834B-80BD-1DE5AD7AE15A}" destId="{57F9225C-7463-394C-B866-B20156C2172A}" srcOrd="0" destOrd="0" presId="urn:microsoft.com/office/officeart/2005/8/layout/chevron2"/>
    <dgm:cxn modelId="{3220F3C0-7C7A-7D4B-897B-58B80CBF0F4E}" srcId="{F81AE4C5-B34E-B04C-863C-E46FFAA4324B}" destId="{5DA3418E-DB4B-FF42-B123-DBBD66736BD7}" srcOrd="0" destOrd="0" parTransId="{FA04BA07-BCD5-2142-8676-BFEF0E3B71DF}" sibTransId="{D9665C12-212D-C149-95FA-2C2E0D4140CE}"/>
    <dgm:cxn modelId="{6DF56AC1-D695-4A0B-AEE4-14B453D49333}" type="presOf" srcId="{7EF551BC-457B-274E-8D4B-CC6895033FA5}" destId="{4E432B58-784D-554A-BE3D-1448B6DB0C1D}" srcOrd="0" destOrd="0" presId="urn:microsoft.com/office/officeart/2005/8/layout/chevron2"/>
    <dgm:cxn modelId="{CF95A2E4-A64D-4417-AC74-50CEA70F9E06}" type="presOf" srcId="{36E0E8A0-9D23-A745-B131-E1443F3FB08C}" destId="{DC049674-6133-A04F-8C71-4C489DF415B8}" srcOrd="0" destOrd="0" presId="urn:microsoft.com/office/officeart/2005/8/layout/chevron2"/>
    <dgm:cxn modelId="{E6692BEB-CF2B-E144-9584-8228470EA7CD}" srcId="{F81AE4C5-B34E-B04C-863C-E46FFAA4324B}" destId="{74CDD88A-549F-F944-B90E-DEA6878AEA99}" srcOrd="4" destOrd="0" parTransId="{DE7AB666-171E-0A4F-A5C0-1133F49195A2}" sibTransId="{4A35F8A7-96F2-8D40-8AA4-64E5659F286C}"/>
    <dgm:cxn modelId="{F2914AF2-33E1-844F-A905-FEC3A78D4E8B}" srcId="{74CDD88A-549F-F944-B90E-DEA6878AEA99}" destId="{A4CC4A05-ABDB-754F-B02E-95B7654E0EF1}" srcOrd="0" destOrd="0" parTransId="{7EF3CBB4-1032-D043-84EF-69055739C31A}" sibTransId="{C0E8C3F6-7FE7-F741-886D-D60EF60160E5}"/>
    <dgm:cxn modelId="{3F61AAF6-C339-43F1-A12F-EE787E5BE906}" type="presOf" srcId="{0A02D992-EF2C-9542-88FA-8321DA1BED4B}" destId="{E777551D-665B-EF40-A4AE-19569D80B09F}" srcOrd="0" destOrd="0" presId="urn:microsoft.com/office/officeart/2005/8/layout/chevron2"/>
    <dgm:cxn modelId="{9845577B-36E4-48AC-AD2F-2BBF9302082B}" type="presParOf" srcId="{8926A2B0-745B-6F4C-91B7-E5319D29BACB}" destId="{9622AC7A-165F-A548-B86C-9568FB736BB0}" srcOrd="0" destOrd="0" presId="urn:microsoft.com/office/officeart/2005/8/layout/chevron2"/>
    <dgm:cxn modelId="{66DBBC28-03BD-40B6-8F47-2B8D8D162DCD}" type="presParOf" srcId="{9622AC7A-165F-A548-B86C-9568FB736BB0}" destId="{3ADE00C8-8936-9E44-9966-B4C9443960E7}" srcOrd="0" destOrd="0" presId="urn:microsoft.com/office/officeart/2005/8/layout/chevron2"/>
    <dgm:cxn modelId="{7304FE9E-20C4-48F9-849E-B62904886D18}" type="presParOf" srcId="{9622AC7A-165F-A548-B86C-9568FB736BB0}" destId="{DE36E0A4-4385-B342-8B67-3BFD80B681D3}" srcOrd="1" destOrd="0" presId="urn:microsoft.com/office/officeart/2005/8/layout/chevron2"/>
    <dgm:cxn modelId="{4629CFC4-BC6F-45B8-B437-ED13E644B090}" type="presParOf" srcId="{8926A2B0-745B-6F4C-91B7-E5319D29BACB}" destId="{A61784F3-6A36-E845-B5C4-6329C1ADFDB7}" srcOrd="1" destOrd="0" presId="urn:microsoft.com/office/officeart/2005/8/layout/chevron2"/>
    <dgm:cxn modelId="{CD26D002-C0BF-4EB3-A433-533C54EE43E9}" type="presParOf" srcId="{8926A2B0-745B-6F4C-91B7-E5319D29BACB}" destId="{4E32278F-E81C-0D45-A730-0D709D1AA132}" srcOrd="2" destOrd="0" presId="urn:microsoft.com/office/officeart/2005/8/layout/chevron2"/>
    <dgm:cxn modelId="{040D737D-3B87-4BCC-A768-389FBD295851}" type="presParOf" srcId="{4E32278F-E81C-0D45-A730-0D709D1AA132}" destId="{DC049674-6133-A04F-8C71-4C489DF415B8}" srcOrd="0" destOrd="0" presId="urn:microsoft.com/office/officeart/2005/8/layout/chevron2"/>
    <dgm:cxn modelId="{17DA8814-A373-4341-9F02-F4D60A66C563}" type="presParOf" srcId="{4E32278F-E81C-0D45-A730-0D709D1AA132}" destId="{E777551D-665B-EF40-A4AE-19569D80B09F}" srcOrd="1" destOrd="0" presId="urn:microsoft.com/office/officeart/2005/8/layout/chevron2"/>
    <dgm:cxn modelId="{B0C5535B-C157-4783-AAFD-3CB41C2D2A8C}" type="presParOf" srcId="{8926A2B0-745B-6F4C-91B7-E5319D29BACB}" destId="{B88EFC02-6B0C-3545-B8BC-D9C3E1F865A4}" srcOrd="3" destOrd="0" presId="urn:microsoft.com/office/officeart/2005/8/layout/chevron2"/>
    <dgm:cxn modelId="{236676B1-C0B1-4416-A14D-125CB24F64A6}" type="presParOf" srcId="{8926A2B0-745B-6F4C-91B7-E5319D29BACB}" destId="{7BB093BB-1900-D54E-90F3-3DA57DCCBB04}" srcOrd="4" destOrd="0" presId="urn:microsoft.com/office/officeart/2005/8/layout/chevron2"/>
    <dgm:cxn modelId="{1D4B2A35-FACC-4E9E-9919-84A1A0058A07}" type="presParOf" srcId="{7BB093BB-1900-D54E-90F3-3DA57DCCBB04}" destId="{60D3C4C0-DB41-9549-A77B-1596F4E9BADE}" srcOrd="0" destOrd="0" presId="urn:microsoft.com/office/officeart/2005/8/layout/chevron2"/>
    <dgm:cxn modelId="{1D0690CA-71DD-47ED-92DB-8DBB130BFD95}" type="presParOf" srcId="{7BB093BB-1900-D54E-90F3-3DA57DCCBB04}" destId="{E9ED7F19-3597-CC45-BF98-95FE334E7847}" srcOrd="1" destOrd="0" presId="urn:microsoft.com/office/officeart/2005/8/layout/chevron2"/>
    <dgm:cxn modelId="{415311C5-4F6B-4834-B778-35D1272FAE97}" type="presParOf" srcId="{8926A2B0-745B-6F4C-91B7-E5319D29BACB}" destId="{E5C1B068-E88D-9E46-80B3-B064E16421EE}" srcOrd="5" destOrd="0" presId="urn:microsoft.com/office/officeart/2005/8/layout/chevron2"/>
    <dgm:cxn modelId="{65122F82-4E70-483D-8DED-26BB8D64C0CC}" type="presParOf" srcId="{8926A2B0-745B-6F4C-91B7-E5319D29BACB}" destId="{12BFE38E-AA77-9147-9563-5B2E10BB83CC}" srcOrd="6" destOrd="0" presId="urn:microsoft.com/office/officeart/2005/8/layout/chevron2"/>
    <dgm:cxn modelId="{76E9D0FA-0CE2-4030-BACD-6F98C74CD933}" type="presParOf" srcId="{12BFE38E-AA77-9147-9563-5B2E10BB83CC}" destId="{57F9225C-7463-394C-B866-B20156C2172A}" srcOrd="0" destOrd="0" presId="urn:microsoft.com/office/officeart/2005/8/layout/chevron2"/>
    <dgm:cxn modelId="{4E03C167-CBE1-4D3F-936E-55555FDA3BF0}" type="presParOf" srcId="{12BFE38E-AA77-9147-9563-5B2E10BB83CC}" destId="{C8D66159-239C-A947-93EB-FF89054E979D}" srcOrd="1" destOrd="0" presId="urn:microsoft.com/office/officeart/2005/8/layout/chevron2"/>
    <dgm:cxn modelId="{CE78C4BB-8B28-4E63-A0CD-985DD12ECE60}" type="presParOf" srcId="{8926A2B0-745B-6F4C-91B7-E5319D29BACB}" destId="{722EDF77-AFD0-BF44-8E94-25003368AAB7}" srcOrd="7" destOrd="0" presId="urn:microsoft.com/office/officeart/2005/8/layout/chevron2"/>
    <dgm:cxn modelId="{F84975D9-6FEA-4392-AADF-718F14796C90}" type="presParOf" srcId="{8926A2B0-745B-6F4C-91B7-E5319D29BACB}" destId="{18E35F9B-2DE8-134E-A715-A6BE059FD35D}" srcOrd="8" destOrd="0" presId="urn:microsoft.com/office/officeart/2005/8/layout/chevron2"/>
    <dgm:cxn modelId="{A22710DE-A88F-40E4-BD62-A0C8B1FAD3EC}" type="presParOf" srcId="{18E35F9B-2DE8-134E-A715-A6BE059FD35D}" destId="{44CC2E2D-F2DF-9041-993A-5C0D23E88755}" srcOrd="0" destOrd="0" presId="urn:microsoft.com/office/officeart/2005/8/layout/chevron2"/>
    <dgm:cxn modelId="{84CCB49A-AA45-46AE-8686-F2A1593707A9}" type="presParOf" srcId="{18E35F9B-2DE8-134E-A715-A6BE059FD35D}" destId="{C3846997-357D-6843-BF65-FD04875FAF4D}" srcOrd="1" destOrd="0" presId="urn:microsoft.com/office/officeart/2005/8/layout/chevron2"/>
    <dgm:cxn modelId="{6997252F-D8EE-40CB-A481-03C48914C38C}" type="presParOf" srcId="{8926A2B0-745B-6F4C-91B7-E5319D29BACB}" destId="{28A1E4CE-5D83-234A-A715-C9F0EC2D0BD2}" srcOrd="9" destOrd="0" presId="urn:microsoft.com/office/officeart/2005/8/layout/chevron2"/>
    <dgm:cxn modelId="{3B7F516F-67F9-4303-9D05-82E6876EE104}" type="presParOf" srcId="{8926A2B0-745B-6F4C-91B7-E5319D29BACB}" destId="{83C3BB4F-6C14-0340-A036-54A2C4F3EEEA}" srcOrd="10" destOrd="0" presId="urn:microsoft.com/office/officeart/2005/8/layout/chevron2"/>
    <dgm:cxn modelId="{D5CFA9BF-DEE0-45A0-8F54-AB184C35FD1C}" type="presParOf" srcId="{83C3BB4F-6C14-0340-A036-54A2C4F3EEEA}" destId="{A78E5709-1C0A-D648-AB3D-891FA8B66E39}" srcOrd="0" destOrd="0" presId="urn:microsoft.com/office/officeart/2005/8/layout/chevron2"/>
    <dgm:cxn modelId="{1D5069A4-D13B-4288-BA74-6DACA24CB701}" type="presParOf" srcId="{83C3BB4F-6C14-0340-A036-54A2C4F3EEEA}" destId="{4E432B58-784D-554A-BE3D-1448B6DB0C1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DBB81C-2E50-BF48-A4AE-72E7EA7AEDEB}" type="doc">
      <dgm:prSet loTypeId="urn:microsoft.com/office/officeart/2005/8/layout/default#1" loCatId="list" qsTypeId="urn:microsoft.com/office/officeart/2005/8/quickstyle/simple4" qsCatId="simple" csTypeId="urn:microsoft.com/office/officeart/2005/8/colors/accent1_2#2" csCatId="accent1" phldr="1"/>
      <dgm:spPr/>
      <dgm:t>
        <a:bodyPr/>
        <a:lstStyle/>
        <a:p>
          <a:endParaRPr lang="en-US"/>
        </a:p>
      </dgm:t>
    </dgm:pt>
    <dgm:pt modelId="{94BCFAB0-9BDD-6A4C-BDA3-38544E1BA07C}">
      <dgm:prSet phldrT="[Text]"/>
      <dgm:spPr>
        <a:solidFill>
          <a:schemeClr val="accent6"/>
        </a:solidFill>
      </dgm:spPr>
      <dgm:t>
        <a:bodyPr/>
        <a:lstStyle/>
        <a:p>
          <a:r>
            <a:rPr lang="en-US" dirty="0"/>
            <a:t>identifier</a:t>
          </a:r>
        </a:p>
      </dgm:t>
    </dgm:pt>
    <dgm:pt modelId="{181B9A04-3E97-AC4B-B0D3-45D2CFCF36F3}" type="parTrans" cxnId="{94B777FE-C758-B041-BF04-66700F503577}">
      <dgm:prSet/>
      <dgm:spPr/>
      <dgm:t>
        <a:bodyPr/>
        <a:lstStyle/>
        <a:p>
          <a:endParaRPr lang="en-US"/>
        </a:p>
      </dgm:t>
    </dgm:pt>
    <dgm:pt modelId="{1F5FEA36-125C-C546-BF17-E399976F0522}" type="sibTrans" cxnId="{94B777FE-C758-B041-BF04-66700F503577}">
      <dgm:prSet/>
      <dgm:spPr/>
      <dgm:t>
        <a:bodyPr/>
        <a:lstStyle/>
        <a:p>
          <a:endParaRPr lang="en-US"/>
        </a:p>
      </dgm:t>
    </dgm:pt>
    <dgm:pt modelId="{A22EA74F-013B-934F-81B5-A61D7773663C}">
      <dgm:prSet/>
      <dgm:spPr>
        <a:solidFill>
          <a:schemeClr val="accent3">
            <a:lumMod val="75000"/>
          </a:schemeClr>
        </a:solidFill>
      </dgm:spPr>
      <dgm:t>
        <a:bodyPr/>
        <a:lstStyle/>
        <a:p>
          <a:r>
            <a:rPr lang="en-US"/>
            <a:t>state</a:t>
          </a:r>
          <a:endParaRPr lang="en-US" dirty="0"/>
        </a:p>
      </dgm:t>
    </dgm:pt>
    <dgm:pt modelId="{11A75EB7-B46C-0F46-B791-946256687DF5}" type="parTrans" cxnId="{7B5E7862-2FCC-C04C-A1F7-1B7B624286CB}">
      <dgm:prSet/>
      <dgm:spPr/>
      <dgm:t>
        <a:bodyPr/>
        <a:lstStyle/>
        <a:p>
          <a:endParaRPr lang="en-US"/>
        </a:p>
      </dgm:t>
    </dgm:pt>
    <dgm:pt modelId="{D7C600B0-36F9-1942-89B4-6165C2B30ADA}" type="sibTrans" cxnId="{7B5E7862-2FCC-C04C-A1F7-1B7B624286CB}">
      <dgm:prSet/>
      <dgm:spPr/>
      <dgm:t>
        <a:bodyPr/>
        <a:lstStyle/>
        <a:p>
          <a:endParaRPr lang="en-US"/>
        </a:p>
      </dgm:t>
    </dgm:pt>
    <dgm:pt modelId="{E90F924F-9396-2442-BDA3-BF3934D5AB60}">
      <dgm:prSet/>
      <dgm:spPr/>
      <dgm:t>
        <a:bodyPr/>
        <a:lstStyle/>
        <a:p>
          <a:r>
            <a:rPr lang="en-US" dirty="0"/>
            <a:t>priority</a:t>
          </a:r>
        </a:p>
      </dgm:t>
    </dgm:pt>
    <dgm:pt modelId="{8C88B6AE-623E-C34E-BC73-D913467AE923}" type="parTrans" cxnId="{D11826D9-C42F-604B-A5FB-49F75F15EF21}">
      <dgm:prSet/>
      <dgm:spPr/>
      <dgm:t>
        <a:bodyPr/>
        <a:lstStyle/>
        <a:p>
          <a:endParaRPr lang="en-US"/>
        </a:p>
      </dgm:t>
    </dgm:pt>
    <dgm:pt modelId="{60E8B68D-DBEE-FC42-B8FF-A51F1633897F}" type="sibTrans" cxnId="{D11826D9-C42F-604B-A5FB-49F75F15EF21}">
      <dgm:prSet/>
      <dgm:spPr/>
      <dgm:t>
        <a:bodyPr/>
        <a:lstStyle/>
        <a:p>
          <a:endParaRPr lang="en-US"/>
        </a:p>
      </dgm:t>
    </dgm:pt>
    <dgm:pt modelId="{715CFDD4-B3DA-BE4A-9A9E-CD0BCBFEBF8C}">
      <dgm:prSet/>
      <dgm:spPr>
        <a:solidFill>
          <a:schemeClr val="accent2">
            <a:lumMod val="75000"/>
          </a:schemeClr>
        </a:solidFill>
      </dgm:spPr>
      <dgm:t>
        <a:bodyPr/>
        <a:lstStyle/>
        <a:p>
          <a:r>
            <a:rPr lang="en-US" dirty="0"/>
            <a:t>program counter</a:t>
          </a:r>
        </a:p>
      </dgm:t>
    </dgm:pt>
    <dgm:pt modelId="{6AF81781-7F0F-8049-A28E-7FEA6AB1332B}" type="parTrans" cxnId="{B62CBCC7-E483-3247-A54D-0B9E0E859E94}">
      <dgm:prSet/>
      <dgm:spPr/>
      <dgm:t>
        <a:bodyPr/>
        <a:lstStyle/>
        <a:p>
          <a:endParaRPr lang="en-US"/>
        </a:p>
      </dgm:t>
    </dgm:pt>
    <dgm:pt modelId="{3E9D0AA6-A96B-184D-B5F1-76679BE3EBAC}" type="sibTrans" cxnId="{B62CBCC7-E483-3247-A54D-0B9E0E859E94}">
      <dgm:prSet/>
      <dgm:spPr/>
      <dgm:t>
        <a:bodyPr/>
        <a:lstStyle/>
        <a:p>
          <a:endParaRPr lang="en-US"/>
        </a:p>
      </dgm:t>
    </dgm:pt>
    <dgm:pt modelId="{19C7F067-6540-364F-AF6B-A3236C627A2B}">
      <dgm:prSet/>
      <dgm:spPr>
        <a:solidFill>
          <a:srgbClr val="660066"/>
        </a:solidFill>
      </dgm:spPr>
      <dgm:t>
        <a:bodyPr/>
        <a:lstStyle/>
        <a:p>
          <a:r>
            <a:rPr lang="en-US"/>
            <a:t>memory pointers</a:t>
          </a:r>
          <a:endParaRPr lang="en-US" dirty="0"/>
        </a:p>
      </dgm:t>
    </dgm:pt>
    <dgm:pt modelId="{29284481-9978-CA4D-B013-AA4E7E29BA25}" type="parTrans" cxnId="{D3680B97-74C3-1E42-BC94-A82A050499ED}">
      <dgm:prSet/>
      <dgm:spPr/>
      <dgm:t>
        <a:bodyPr/>
        <a:lstStyle/>
        <a:p>
          <a:endParaRPr lang="en-US"/>
        </a:p>
      </dgm:t>
    </dgm:pt>
    <dgm:pt modelId="{A080CD70-E361-284F-9C78-74B99DD4BCB6}" type="sibTrans" cxnId="{D3680B97-74C3-1E42-BC94-A82A050499ED}">
      <dgm:prSet/>
      <dgm:spPr/>
      <dgm:t>
        <a:bodyPr/>
        <a:lstStyle/>
        <a:p>
          <a:endParaRPr lang="en-US"/>
        </a:p>
      </dgm:t>
    </dgm:pt>
    <dgm:pt modelId="{0C8479D2-2CDE-6B40-A71B-1E3405C8F018}">
      <dgm:prSet/>
      <dgm:spPr>
        <a:solidFill>
          <a:schemeClr val="tx1"/>
        </a:solidFill>
      </dgm:spPr>
      <dgm:t>
        <a:bodyPr/>
        <a:lstStyle/>
        <a:p>
          <a:r>
            <a:rPr lang="en-US"/>
            <a:t>context data</a:t>
          </a:r>
          <a:endParaRPr lang="en-US" dirty="0"/>
        </a:p>
      </dgm:t>
    </dgm:pt>
    <dgm:pt modelId="{B60EBA34-062E-F04E-BA3F-648E9A095B91}" type="parTrans" cxnId="{E94B71F2-E47D-5F42-8026-568B259FB73D}">
      <dgm:prSet/>
      <dgm:spPr/>
      <dgm:t>
        <a:bodyPr/>
        <a:lstStyle/>
        <a:p>
          <a:endParaRPr lang="en-US"/>
        </a:p>
      </dgm:t>
    </dgm:pt>
    <dgm:pt modelId="{BEFD6BE7-F3CB-CE4C-AC80-0CD3E62D3C67}" type="sibTrans" cxnId="{E94B71F2-E47D-5F42-8026-568B259FB73D}">
      <dgm:prSet/>
      <dgm:spPr/>
      <dgm:t>
        <a:bodyPr/>
        <a:lstStyle/>
        <a:p>
          <a:endParaRPr lang="en-US"/>
        </a:p>
      </dgm:t>
    </dgm:pt>
    <dgm:pt modelId="{582286A7-690C-4840-B35D-D2575D0CA780}">
      <dgm:prSet/>
      <dgm:spPr>
        <a:solidFill>
          <a:schemeClr val="tx2"/>
        </a:solidFill>
      </dgm:spPr>
      <dgm:t>
        <a:bodyPr/>
        <a:lstStyle/>
        <a:p>
          <a:r>
            <a:rPr lang="en-US" dirty="0"/>
            <a:t>I/O status information</a:t>
          </a:r>
        </a:p>
      </dgm:t>
    </dgm:pt>
    <dgm:pt modelId="{AB572F8D-D126-E24C-AF7D-C56801B4CDF1}" type="parTrans" cxnId="{32451E63-39E0-6746-A222-CACC7AF9EF8D}">
      <dgm:prSet/>
      <dgm:spPr/>
      <dgm:t>
        <a:bodyPr/>
        <a:lstStyle/>
        <a:p>
          <a:endParaRPr lang="en-US"/>
        </a:p>
      </dgm:t>
    </dgm:pt>
    <dgm:pt modelId="{0D8A5698-71EC-0B40-AA18-B8D55498C836}" type="sibTrans" cxnId="{32451E63-39E0-6746-A222-CACC7AF9EF8D}">
      <dgm:prSet/>
      <dgm:spPr/>
      <dgm:t>
        <a:bodyPr/>
        <a:lstStyle/>
        <a:p>
          <a:endParaRPr lang="en-US"/>
        </a:p>
      </dgm:t>
    </dgm:pt>
    <dgm:pt modelId="{B6242E29-052A-3A41-8102-2545FCCE8336}">
      <dgm:prSet/>
      <dgm:spPr>
        <a:solidFill>
          <a:schemeClr val="accent4">
            <a:lumMod val="75000"/>
          </a:schemeClr>
        </a:solidFill>
      </dgm:spPr>
      <dgm:t>
        <a:bodyPr/>
        <a:lstStyle/>
        <a:p>
          <a:r>
            <a:rPr lang="en-US"/>
            <a:t>accounting information</a:t>
          </a:r>
          <a:endParaRPr lang="en-US" dirty="0"/>
        </a:p>
      </dgm:t>
    </dgm:pt>
    <dgm:pt modelId="{FE2AE043-DA28-CF42-AC1E-77698602D003}" type="parTrans" cxnId="{5E9E2A84-9A7D-A44C-9465-DB3354B56A81}">
      <dgm:prSet/>
      <dgm:spPr/>
      <dgm:t>
        <a:bodyPr/>
        <a:lstStyle/>
        <a:p>
          <a:endParaRPr lang="en-US"/>
        </a:p>
      </dgm:t>
    </dgm:pt>
    <dgm:pt modelId="{4E7ADB18-FE2B-6146-A7BB-7D528526954C}" type="sibTrans" cxnId="{5E9E2A84-9A7D-A44C-9465-DB3354B56A81}">
      <dgm:prSet/>
      <dgm:spPr/>
      <dgm:t>
        <a:bodyPr/>
        <a:lstStyle/>
        <a:p>
          <a:endParaRPr lang="en-US"/>
        </a:p>
      </dgm:t>
    </dgm:pt>
    <dgm:pt modelId="{685CC5D3-5A33-4348-9730-FBED9A117716}" type="pres">
      <dgm:prSet presAssocID="{ECDBB81C-2E50-BF48-A4AE-72E7EA7AEDEB}" presName="diagram" presStyleCnt="0">
        <dgm:presLayoutVars>
          <dgm:dir/>
          <dgm:resizeHandles val="exact"/>
        </dgm:presLayoutVars>
      </dgm:prSet>
      <dgm:spPr/>
    </dgm:pt>
    <dgm:pt modelId="{843458A4-26D2-2C44-B9FB-71A1610693F2}" type="pres">
      <dgm:prSet presAssocID="{94BCFAB0-9BDD-6A4C-BDA3-38544E1BA07C}" presName="node" presStyleLbl="node1" presStyleIdx="0" presStyleCnt="8" custScaleY="85911" custLinFactX="83129" custLinFactNeighborX="100000" custLinFactNeighborY="-27780">
        <dgm:presLayoutVars>
          <dgm:bulletEnabled val="1"/>
        </dgm:presLayoutVars>
      </dgm:prSet>
      <dgm:spPr/>
    </dgm:pt>
    <dgm:pt modelId="{505486F8-265A-344C-997A-20E64C179B1B}" type="pres">
      <dgm:prSet presAssocID="{1F5FEA36-125C-C546-BF17-E399976F0522}" presName="sibTrans" presStyleCnt="0"/>
      <dgm:spPr/>
    </dgm:pt>
    <dgm:pt modelId="{FFB3EB76-2E6C-B649-857A-BF94DBD248C3}" type="pres">
      <dgm:prSet presAssocID="{A22EA74F-013B-934F-81B5-A61D7773663C}" presName="node" presStyleLbl="node1" presStyleIdx="1" presStyleCnt="8" custLinFactNeighborX="-26466" custLinFactNeighborY="65175">
        <dgm:presLayoutVars>
          <dgm:bulletEnabled val="1"/>
        </dgm:presLayoutVars>
      </dgm:prSet>
      <dgm:spPr/>
    </dgm:pt>
    <dgm:pt modelId="{3B3A30A3-E8E2-1740-9022-E95420533982}" type="pres">
      <dgm:prSet presAssocID="{D7C600B0-36F9-1942-89B4-6165C2B30ADA}" presName="sibTrans" presStyleCnt="0"/>
      <dgm:spPr/>
    </dgm:pt>
    <dgm:pt modelId="{F9C2771E-E09D-7E4B-8BC7-2EACC928AB9D}" type="pres">
      <dgm:prSet presAssocID="{E90F924F-9396-2442-BDA3-BF3934D5AB60}" presName="node" presStyleLbl="node1" presStyleIdx="2" presStyleCnt="8" custLinFactNeighborX="-36870" custLinFactNeighborY="65175">
        <dgm:presLayoutVars>
          <dgm:bulletEnabled val="1"/>
        </dgm:presLayoutVars>
      </dgm:prSet>
      <dgm:spPr/>
    </dgm:pt>
    <dgm:pt modelId="{6C4059F1-FE40-9F4A-8D0D-A07772629B23}" type="pres">
      <dgm:prSet presAssocID="{60E8B68D-DBEE-FC42-B8FF-A51F1633897F}" presName="sibTrans" presStyleCnt="0"/>
      <dgm:spPr/>
    </dgm:pt>
    <dgm:pt modelId="{B373FAC3-5061-AF49-B501-530831A6C23F}" type="pres">
      <dgm:prSet presAssocID="{715CFDD4-B3DA-BE4A-9A9E-CD0BCBFEBF8C}" presName="node" presStyleLbl="node1" presStyleIdx="3" presStyleCnt="8" custLinFactNeighborX="-47275" custLinFactNeighborY="65175">
        <dgm:presLayoutVars>
          <dgm:bulletEnabled val="1"/>
        </dgm:presLayoutVars>
      </dgm:prSet>
      <dgm:spPr/>
    </dgm:pt>
    <dgm:pt modelId="{16357438-5BB6-2941-8CAF-C76EAF764FBD}" type="pres">
      <dgm:prSet presAssocID="{3E9D0AA6-A96B-184D-B5F1-76679BE3EBAC}" presName="sibTrans" presStyleCnt="0"/>
      <dgm:spPr/>
    </dgm:pt>
    <dgm:pt modelId="{C89EF9B4-EDC8-C84D-A659-29B518ACADDB}" type="pres">
      <dgm:prSet presAssocID="{19C7F067-6540-364F-AF6B-A3236C627A2B}" presName="node" presStyleLbl="node1" presStyleIdx="4" presStyleCnt="8" custLinFactNeighborX="27761" custLinFactNeighborY="48104">
        <dgm:presLayoutVars>
          <dgm:bulletEnabled val="1"/>
        </dgm:presLayoutVars>
      </dgm:prSet>
      <dgm:spPr/>
    </dgm:pt>
    <dgm:pt modelId="{DC75E8E5-983A-6348-83ED-A5DE3C2B5ADF}" type="pres">
      <dgm:prSet presAssocID="{A080CD70-E361-284F-9C78-74B99DD4BCB6}" presName="sibTrans" presStyleCnt="0"/>
      <dgm:spPr/>
    </dgm:pt>
    <dgm:pt modelId="{5787ADE3-2B9F-7944-82CB-CE71DF883FF9}" type="pres">
      <dgm:prSet presAssocID="{0C8479D2-2CDE-6B40-A71B-1E3405C8F018}" presName="node" presStyleLbl="node1" presStyleIdx="5" presStyleCnt="8" custLinFactNeighborX="17356" custLinFactNeighborY="48104">
        <dgm:presLayoutVars>
          <dgm:bulletEnabled val="1"/>
        </dgm:presLayoutVars>
      </dgm:prSet>
      <dgm:spPr/>
    </dgm:pt>
    <dgm:pt modelId="{019EA49A-43C9-6648-932D-ADF84E4B4D6F}" type="pres">
      <dgm:prSet presAssocID="{BEFD6BE7-F3CB-CE4C-AC80-0CD3E62D3C67}" presName="sibTrans" presStyleCnt="0"/>
      <dgm:spPr/>
    </dgm:pt>
    <dgm:pt modelId="{F5765459-F0DD-B04E-8F83-90F8421A8211}" type="pres">
      <dgm:prSet presAssocID="{582286A7-690C-4840-B35D-D2575D0CA780}" presName="node" presStyleLbl="node1" presStyleIdx="6" presStyleCnt="8" custLinFactNeighborX="6951" custLinFactNeighborY="48104">
        <dgm:presLayoutVars>
          <dgm:bulletEnabled val="1"/>
        </dgm:presLayoutVars>
      </dgm:prSet>
      <dgm:spPr/>
    </dgm:pt>
    <dgm:pt modelId="{7DCAB91D-9C5C-6D4E-B913-58A90D09C08A}" type="pres">
      <dgm:prSet presAssocID="{0D8A5698-71EC-0B40-AA18-B8D55498C836}" presName="sibTrans" presStyleCnt="0"/>
      <dgm:spPr/>
    </dgm:pt>
    <dgm:pt modelId="{4B2744D8-5219-FE41-ACC6-C2EE72C25ABB}" type="pres">
      <dgm:prSet presAssocID="{B6242E29-052A-3A41-8102-2545FCCE8336}" presName="node" presStyleLbl="node1" presStyleIdx="7" presStyleCnt="8" custLinFactNeighborX="-3453" custLinFactNeighborY="48104">
        <dgm:presLayoutVars>
          <dgm:bulletEnabled val="1"/>
        </dgm:presLayoutVars>
      </dgm:prSet>
      <dgm:spPr/>
    </dgm:pt>
  </dgm:ptLst>
  <dgm:cxnLst>
    <dgm:cxn modelId="{0F02510A-858A-4CFC-9C9A-7C44B4F6E32D}" type="presOf" srcId="{E90F924F-9396-2442-BDA3-BF3934D5AB60}" destId="{F9C2771E-E09D-7E4B-8BC7-2EACC928AB9D}" srcOrd="0" destOrd="0" presId="urn:microsoft.com/office/officeart/2005/8/layout/default#1"/>
    <dgm:cxn modelId="{AE9C3A0E-3D47-4642-B282-0D8B7EB2DEFB}" type="presOf" srcId="{715CFDD4-B3DA-BE4A-9A9E-CD0BCBFEBF8C}" destId="{B373FAC3-5061-AF49-B501-530831A6C23F}" srcOrd="0" destOrd="0" presId="urn:microsoft.com/office/officeart/2005/8/layout/default#1"/>
    <dgm:cxn modelId="{2762413C-38BA-4CFE-8CAC-1D3432CB8C09}" type="presOf" srcId="{0C8479D2-2CDE-6B40-A71B-1E3405C8F018}" destId="{5787ADE3-2B9F-7944-82CB-CE71DF883FF9}" srcOrd="0" destOrd="0" presId="urn:microsoft.com/office/officeart/2005/8/layout/default#1"/>
    <dgm:cxn modelId="{7B5E7862-2FCC-C04C-A1F7-1B7B624286CB}" srcId="{ECDBB81C-2E50-BF48-A4AE-72E7EA7AEDEB}" destId="{A22EA74F-013B-934F-81B5-A61D7773663C}" srcOrd="1" destOrd="0" parTransId="{11A75EB7-B46C-0F46-B791-946256687DF5}" sibTransId="{D7C600B0-36F9-1942-89B4-6165C2B30ADA}"/>
    <dgm:cxn modelId="{32451E63-39E0-6746-A222-CACC7AF9EF8D}" srcId="{ECDBB81C-2E50-BF48-A4AE-72E7EA7AEDEB}" destId="{582286A7-690C-4840-B35D-D2575D0CA780}" srcOrd="6" destOrd="0" parTransId="{AB572F8D-D126-E24C-AF7D-C56801B4CDF1}" sibTransId="{0D8A5698-71EC-0B40-AA18-B8D55498C836}"/>
    <dgm:cxn modelId="{965ECB63-7332-4328-B741-2899DF1109E2}" type="presOf" srcId="{ECDBB81C-2E50-BF48-A4AE-72E7EA7AEDEB}" destId="{685CC5D3-5A33-4348-9730-FBED9A117716}" srcOrd="0" destOrd="0" presId="urn:microsoft.com/office/officeart/2005/8/layout/default#1"/>
    <dgm:cxn modelId="{7E7CB947-9278-4B98-BF12-CE53FA33E666}" type="presOf" srcId="{94BCFAB0-9BDD-6A4C-BDA3-38544E1BA07C}" destId="{843458A4-26D2-2C44-B9FB-71A1610693F2}" srcOrd="0" destOrd="0" presId="urn:microsoft.com/office/officeart/2005/8/layout/default#1"/>
    <dgm:cxn modelId="{5B197354-37CC-4B7A-A6C2-11785406CED4}" type="presOf" srcId="{B6242E29-052A-3A41-8102-2545FCCE8336}" destId="{4B2744D8-5219-FE41-ACC6-C2EE72C25ABB}" srcOrd="0" destOrd="0" presId="urn:microsoft.com/office/officeart/2005/8/layout/default#1"/>
    <dgm:cxn modelId="{1A19AE7F-DA14-478B-801B-61E5107DA6EA}" type="presOf" srcId="{582286A7-690C-4840-B35D-D2575D0CA780}" destId="{F5765459-F0DD-B04E-8F83-90F8421A8211}" srcOrd="0" destOrd="0" presId="urn:microsoft.com/office/officeart/2005/8/layout/default#1"/>
    <dgm:cxn modelId="{5E9E2A84-9A7D-A44C-9465-DB3354B56A81}" srcId="{ECDBB81C-2E50-BF48-A4AE-72E7EA7AEDEB}" destId="{B6242E29-052A-3A41-8102-2545FCCE8336}" srcOrd="7" destOrd="0" parTransId="{FE2AE043-DA28-CF42-AC1E-77698602D003}" sibTransId="{4E7ADB18-FE2B-6146-A7BB-7D528526954C}"/>
    <dgm:cxn modelId="{F73C268C-D5F0-4ACA-B005-FFD6C648A31A}" type="presOf" srcId="{19C7F067-6540-364F-AF6B-A3236C627A2B}" destId="{C89EF9B4-EDC8-C84D-A659-29B518ACADDB}" srcOrd="0" destOrd="0" presId="urn:microsoft.com/office/officeart/2005/8/layout/default#1"/>
    <dgm:cxn modelId="{D3680B97-74C3-1E42-BC94-A82A050499ED}" srcId="{ECDBB81C-2E50-BF48-A4AE-72E7EA7AEDEB}" destId="{19C7F067-6540-364F-AF6B-A3236C627A2B}" srcOrd="4" destOrd="0" parTransId="{29284481-9978-CA4D-B013-AA4E7E29BA25}" sibTransId="{A080CD70-E361-284F-9C78-74B99DD4BCB6}"/>
    <dgm:cxn modelId="{B62CBCC7-E483-3247-A54D-0B9E0E859E94}" srcId="{ECDBB81C-2E50-BF48-A4AE-72E7EA7AEDEB}" destId="{715CFDD4-B3DA-BE4A-9A9E-CD0BCBFEBF8C}" srcOrd="3" destOrd="0" parTransId="{6AF81781-7F0F-8049-A28E-7FEA6AB1332B}" sibTransId="{3E9D0AA6-A96B-184D-B5F1-76679BE3EBAC}"/>
    <dgm:cxn modelId="{D11826D9-C42F-604B-A5FB-49F75F15EF21}" srcId="{ECDBB81C-2E50-BF48-A4AE-72E7EA7AEDEB}" destId="{E90F924F-9396-2442-BDA3-BF3934D5AB60}" srcOrd="2" destOrd="0" parTransId="{8C88B6AE-623E-C34E-BC73-D913467AE923}" sibTransId="{60E8B68D-DBEE-FC42-B8FF-A51F1633897F}"/>
    <dgm:cxn modelId="{ABC33CDF-37C7-4873-B233-C6727A0287F9}" type="presOf" srcId="{A22EA74F-013B-934F-81B5-A61D7773663C}" destId="{FFB3EB76-2E6C-B649-857A-BF94DBD248C3}" srcOrd="0" destOrd="0" presId="urn:microsoft.com/office/officeart/2005/8/layout/default#1"/>
    <dgm:cxn modelId="{E94B71F2-E47D-5F42-8026-568B259FB73D}" srcId="{ECDBB81C-2E50-BF48-A4AE-72E7EA7AEDEB}" destId="{0C8479D2-2CDE-6B40-A71B-1E3405C8F018}" srcOrd="5" destOrd="0" parTransId="{B60EBA34-062E-F04E-BA3F-648E9A095B91}" sibTransId="{BEFD6BE7-F3CB-CE4C-AC80-0CD3E62D3C67}"/>
    <dgm:cxn modelId="{94B777FE-C758-B041-BF04-66700F503577}" srcId="{ECDBB81C-2E50-BF48-A4AE-72E7EA7AEDEB}" destId="{94BCFAB0-9BDD-6A4C-BDA3-38544E1BA07C}" srcOrd="0" destOrd="0" parTransId="{181B9A04-3E97-AC4B-B0D3-45D2CFCF36F3}" sibTransId="{1F5FEA36-125C-C546-BF17-E399976F0522}"/>
    <dgm:cxn modelId="{D4AE7FB7-A36A-4112-B01F-210581165DDB}" type="presParOf" srcId="{685CC5D3-5A33-4348-9730-FBED9A117716}" destId="{843458A4-26D2-2C44-B9FB-71A1610693F2}" srcOrd="0" destOrd="0" presId="urn:microsoft.com/office/officeart/2005/8/layout/default#1"/>
    <dgm:cxn modelId="{A1508808-32B2-43AB-8C73-E507395C9CFE}" type="presParOf" srcId="{685CC5D3-5A33-4348-9730-FBED9A117716}" destId="{505486F8-265A-344C-997A-20E64C179B1B}" srcOrd="1" destOrd="0" presId="urn:microsoft.com/office/officeart/2005/8/layout/default#1"/>
    <dgm:cxn modelId="{05FAEFB7-6367-489F-AA58-1F9E69304F2F}" type="presParOf" srcId="{685CC5D3-5A33-4348-9730-FBED9A117716}" destId="{FFB3EB76-2E6C-B649-857A-BF94DBD248C3}" srcOrd="2" destOrd="0" presId="urn:microsoft.com/office/officeart/2005/8/layout/default#1"/>
    <dgm:cxn modelId="{719AB370-5251-4D6B-84F0-796C2B5CC395}" type="presParOf" srcId="{685CC5D3-5A33-4348-9730-FBED9A117716}" destId="{3B3A30A3-E8E2-1740-9022-E95420533982}" srcOrd="3" destOrd="0" presId="urn:microsoft.com/office/officeart/2005/8/layout/default#1"/>
    <dgm:cxn modelId="{804869B3-2665-4229-AA4B-6B20B9AFAF32}" type="presParOf" srcId="{685CC5D3-5A33-4348-9730-FBED9A117716}" destId="{F9C2771E-E09D-7E4B-8BC7-2EACC928AB9D}" srcOrd="4" destOrd="0" presId="urn:microsoft.com/office/officeart/2005/8/layout/default#1"/>
    <dgm:cxn modelId="{AF7EDAA6-74C7-4B33-B556-5D7CA726BDAC}" type="presParOf" srcId="{685CC5D3-5A33-4348-9730-FBED9A117716}" destId="{6C4059F1-FE40-9F4A-8D0D-A07772629B23}" srcOrd="5" destOrd="0" presId="urn:microsoft.com/office/officeart/2005/8/layout/default#1"/>
    <dgm:cxn modelId="{5A8555EC-7FAD-4A79-B132-D99874DD339C}" type="presParOf" srcId="{685CC5D3-5A33-4348-9730-FBED9A117716}" destId="{B373FAC3-5061-AF49-B501-530831A6C23F}" srcOrd="6" destOrd="0" presId="urn:microsoft.com/office/officeart/2005/8/layout/default#1"/>
    <dgm:cxn modelId="{B4672C53-1763-44B6-802D-329707F7D66C}" type="presParOf" srcId="{685CC5D3-5A33-4348-9730-FBED9A117716}" destId="{16357438-5BB6-2941-8CAF-C76EAF764FBD}" srcOrd="7" destOrd="0" presId="urn:microsoft.com/office/officeart/2005/8/layout/default#1"/>
    <dgm:cxn modelId="{3C60B341-4877-4849-B09E-196A09054F24}" type="presParOf" srcId="{685CC5D3-5A33-4348-9730-FBED9A117716}" destId="{C89EF9B4-EDC8-C84D-A659-29B518ACADDB}" srcOrd="8" destOrd="0" presId="urn:microsoft.com/office/officeart/2005/8/layout/default#1"/>
    <dgm:cxn modelId="{6A7BA701-7811-41BA-89ED-7F73BFE0B959}" type="presParOf" srcId="{685CC5D3-5A33-4348-9730-FBED9A117716}" destId="{DC75E8E5-983A-6348-83ED-A5DE3C2B5ADF}" srcOrd="9" destOrd="0" presId="urn:microsoft.com/office/officeart/2005/8/layout/default#1"/>
    <dgm:cxn modelId="{660BD2B9-54D5-41F5-84DE-010D2AEC7B82}" type="presParOf" srcId="{685CC5D3-5A33-4348-9730-FBED9A117716}" destId="{5787ADE3-2B9F-7944-82CB-CE71DF883FF9}" srcOrd="10" destOrd="0" presId="urn:microsoft.com/office/officeart/2005/8/layout/default#1"/>
    <dgm:cxn modelId="{F26FB141-3119-4EEB-B649-101F3D25E84B}" type="presParOf" srcId="{685CC5D3-5A33-4348-9730-FBED9A117716}" destId="{019EA49A-43C9-6648-932D-ADF84E4B4D6F}" srcOrd="11" destOrd="0" presId="urn:microsoft.com/office/officeart/2005/8/layout/default#1"/>
    <dgm:cxn modelId="{5F6E5B5E-A176-4830-B61A-72ACDCAEDD87}" type="presParOf" srcId="{685CC5D3-5A33-4348-9730-FBED9A117716}" destId="{F5765459-F0DD-B04E-8F83-90F8421A8211}" srcOrd="12" destOrd="0" presId="urn:microsoft.com/office/officeart/2005/8/layout/default#1"/>
    <dgm:cxn modelId="{6C903E75-1276-4BE6-B820-5C2D0F680426}" type="presParOf" srcId="{685CC5D3-5A33-4348-9730-FBED9A117716}" destId="{7DCAB91D-9C5C-6D4E-B913-58A90D09C08A}" srcOrd="13" destOrd="0" presId="urn:microsoft.com/office/officeart/2005/8/layout/default#1"/>
    <dgm:cxn modelId="{4DC8735A-2C52-4259-8310-E1843CBFBFB3}" type="presParOf" srcId="{685CC5D3-5A33-4348-9730-FBED9A117716}" destId="{4B2744D8-5219-FE41-ACC6-C2EE72C25ABB}" srcOrd="14"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D46B0E-E9C9-1E4B-961E-80132A5C983C}" type="doc">
      <dgm:prSet loTypeId="urn:microsoft.com/office/officeart/2005/8/layout/hierarchy3" loCatId="hierarchy" qsTypeId="urn:microsoft.com/office/officeart/2005/8/quickstyle/simple4" qsCatId="simple" csTypeId="urn:microsoft.com/office/officeart/2005/8/colors/accent1_2#3" csCatId="accent1" phldr="1"/>
      <dgm:spPr/>
      <dgm:t>
        <a:bodyPr/>
        <a:lstStyle/>
        <a:p>
          <a:endParaRPr lang="en-US"/>
        </a:p>
      </dgm:t>
    </dgm:pt>
    <dgm:pt modelId="{8CF7DABB-E685-7649-9193-5973EE04A11C}">
      <dgm:prSet custT="1"/>
      <dgm:spPr/>
      <dgm:t>
        <a:bodyPr/>
        <a:lstStyle/>
        <a:p>
          <a:pPr rtl="0"/>
          <a:r>
            <a:rPr lang="en-US" sz="2000" b="1" i="1" dirty="0"/>
            <a:t>Trace</a:t>
          </a:r>
          <a:endParaRPr lang="en-US" sz="2000" dirty="0"/>
        </a:p>
      </dgm:t>
    </dgm:pt>
    <dgm:pt modelId="{B05171EE-A301-B946-AF2D-C1134378C886}" type="parTrans" cxnId="{3A67151F-A3ED-0947-AD44-8AA57D78E09C}">
      <dgm:prSet/>
      <dgm:spPr/>
      <dgm:t>
        <a:bodyPr/>
        <a:lstStyle/>
        <a:p>
          <a:endParaRPr lang="en-US"/>
        </a:p>
      </dgm:t>
    </dgm:pt>
    <dgm:pt modelId="{BFC2FD4B-EF10-344C-8158-7BC835E26BE2}" type="sibTrans" cxnId="{3A67151F-A3ED-0947-AD44-8AA57D78E09C}">
      <dgm:prSet/>
      <dgm:spPr/>
      <dgm:t>
        <a:bodyPr/>
        <a:lstStyle/>
        <a:p>
          <a:endParaRPr lang="en-US"/>
        </a:p>
      </dgm:t>
    </dgm:pt>
    <dgm:pt modelId="{86AD88F0-314B-6444-BD87-F3C84F11651F}">
      <dgm:prSet custT="1"/>
      <dgm:spPr/>
      <dgm:t>
        <a:bodyPr/>
        <a:lstStyle/>
        <a:p>
          <a:pPr algn="l" rtl="0"/>
          <a:r>
            <a:rPr lang="en-US" sz="1600" dirty="0"/>
            <a:t>the behavior of an individual </a:t>
          </a:r>
          <a:r>
            <a:rPr lang="en-US" sz="1800" i="1" dirty="0"/>
            <a:t>process</a:t>
          </a:r>
          <a:r>
            <a:rPr lang="en-US" sz="1600" dirty="0"/>
            <a:t> can be characterized by listing the sequence of instructions that execute for that process</a:t>
          </a:r>
        </a:p>
      </dgm:t>
    </dgm:pt>
    <dgm:pt modelId="{F288BA89-D432-F942-BEAB-3302AF39D024}" type="parTrans" cxnId="{B5D49045-C2B8-7640-B3EB-E850E0166C92}">
      <dgm:prSet/>
      <dgm:spPr/>
      <dgm:t>
        <a:bodyPr/>
        <a:lstStyle/>
        <a:p>
          <a:endParaRPr lang="en-US"/>
        </a:p>
      </dgm:t>
    </dgm:pt>
    <dgm:pt modelId="{E0D5325A-DCC1-0348-8125-8FD7298F8CBB}" type="sibTrans" cxnId="{B5D49045-C2B8-7640-B3EB-E850E0166C92}">
      <dgm:prSet/>
      <dgm:spPr/>
      <dgm:t>
        <a:bodyPr/>
        <a:lstStyle/>
        <a:p>
          <a:endParaRPr lang="en-US"/>
        </a:p>
      </dgm:t>
    </dgm:pt>
    <dgm:pt modelId="{233F7DFA-202E-F74C-AB9D-53EFC686B345}">
      <dgm:prSet custT="1"/>
      <dgm:spPr/>
      <dgm:t>
        <a:bodyPr/>
        <a:lstStyle/>
        <a:p>
          <a:pPr algn="l" rtl="0"/>
          <a:r>
            <a:rPr lang="en-US" sz="1600" dirty="0"/>
            <a:t>the behavior of the </a:t>
          </a:r>
          <a:r>
            <a:rPr lang="en-US" sz="1800" i="1" dirty="0"/>
            <a:t>processor</a:t>
          </a:r>
          <a:r>
            <a:rPr lang="en-US" sz="1600" dirty="0"/>
            <a:t> can be characterized by showing how the traces of the various processes are interleaved</a:t>
          </a:r>
        </a:p>
      </dgm:t>
    </dgm:pt>
    <dgm:pt modelId="{ADE4F796-F389-964A-9F92-660666F3A636}" type="parTrans" cxnId="{E6E58F73-83F1-AA4A-A218-B2606996B3BD}">
      <dgm:prSet/>
      <dgm:spPr/>
      <dgm:t>
        <a:bodyPr/>
        <a:lstStyle/>
        <a:p>
          <a:endParaRPr lang="en-US"/>
        </a:p>
      </dgm:t>
    </dgm:pt>
    <dgm:pt modelId="{12D910F3-F055-9744-BF38-A4A20095BB98}" type="sibTrans" cxnId="{E6E58F73-83F1-AA4A-A218-B2606996B3BD}">
      <dgm:prSet/>
      <dgm:spPr/>
      <dgm:t>
        <a:bodyPr/>
        <a:lstStyle/>
        <a:p>
          <a:endParaRPr lang="en-US"/>
        </a:p>
      </dgm:t>
    </dgm:pt>
    <dgm:pt modelId="{25188C39-687A-BD45-A96D-0C6C99BD8253}">
      <dgm:prSet custT="1"/>
      <dgm:spPr/>
      <dgm:t>
        <a:bodyPr/>
        <a:lstStyle/>
        <a:p>
          <a:pPr rtl="0"/>
          <a:r>
            <a:rPr lang="en-US" sz="2000" b="1" i="1" dirty="0"/>
            <a:t>Dispatcher</a:t>
          </a:r>
          <a:r>
            <a:rPr lang="en-US" sz="1600" dirty="0"/>
            <a:t>  </a:t>
          </a:r>
        </a:p>
      </dgm:t>
    </dgm:pt>
    <dgm:pt modelId="{21E03498-996B-8641-ADF2-00A3977EA0CE}" type="parTrans" cxnId="{4E99B867-4321-3046-9A1C-9ABD13AC20FD}">
      <dgm:prSet/>
      <dgm:spPr/>
      <dgm:t>
        <a:bodyPr/>
        <a:lstStyle/>
        <a:p>
          <a:endParaRPr lang="en-US"/>
        </a:p>
      </dgm:t>
    </dgm:pt>
    <dgm:pt modelId="{27331D9B-4E43-CB40-B1C2-645F4FCA45F4}" type="sibTrans" cxnId="{4E99B867-4321-3046-9A1C-9ABD13AC20FD}">
      <dgm:prSet/>
      <dgm:spPr/>
      <dgm:t>
        <a:bodyPr/>
        <a:lstStyle/>
        <a:p>
          <a:endParaRPr lang="en-US"/>
        </a:p>
      </dgm:t>
    </dgm:pt>
    <dgm:pt modelId="{693DF3AA-9269-2545-9150-1B3192513936}">
      <dgm:prSet custT="1"/>
      <dgm:spPr/>
      <dgm:t>
        <a:bodyPr/>
        <a:lstStyle/>
        <a:p>
          <a:pPr rtl="0"/>
          <a:r>
            <a:rPr lang="en-US" sz="1600" dirty="0"/>
            <a:t>small program that switches the processor from one process to another</a:t>
          </a:r>
        </a:p>
      </dgm:t>
    </dgm:pt>
    <dgm:pt modelId="{755F770C-EEB9-0B4A-8B8E-7A4E15984F6D}" type="parTrans" cxnId="{1C88A854-BB97-244A-BF34-F58C72863022}">
      <dgm:prSet/>
      <dgm:spPr/>
      <dgm:t>
        <a:bodyPr/>
        <a:lstStyle/>
        <a:p>
          <a:endParaRPr lang="en-US"/>
        </a:p>
      </dgm:t>
    </dgm:pt>
    <dgm:pt modelId="{9E02C22E-4AA3-1944-BC1B-4DD2E2711460}" type="sibTrans" cxnId="{1C88A854-BB97-244A-BF34-F58C72863022}">
      <dgm:prSet/>
      <dgm:spPr/>
      <dgm:t>
        <a:bodyPr/>
        <a:lstStyle/>
        <a:p>
          <a:endParaRPr lang="en-US"/>
        </a:p>
      </dgm:t>
    </dgm:pt>
    <dgm:pt modelId="{AA843FC4-97DC-3649-9F16-C3801798B452}" type="pres">
      <dgm:prSet presAssocID="{2FD46B0E-E9C9-1E4B-961E-80132A5C983C}" presName="diagram" presStyleCnt="0">
        <dgm:presLayoutVars>
          <dgm:chPref val="1"/>
          <dgm:dir/>
          <dgm:animOne val="branch"/>
          <dgm:animLvl val="lvl"/>
          <dgm:resizeHandles/>
        </dgm:presLayoutVars>
      </dgm:prSet>
      <dgm:spPr/>
    </dgm:pt>
    <dgm:pt modelId="{80EA5A8F-1803-784A-AFE3-3DD0EA8F50BD}" type="pres">
      <dgm:prSet presAssocID="{8CF7DABB-E685-7649-9193-5973EE04A11C}" presName="root" presStyleCnt="0"/>
      <dgm:spPr/>
    </dgm:pt>
    <dgm:pt modelId="{2771C28D-ABBE-A741-8A65-D460C7EB471D}" type="pres">
      <dgm:prSet presAssocID="{8CF7DABB-E685-7649-9193-5973EE04A11C}" presName="rootComposite" presStyleCnt="0"/>
      <dgm:spPr/>
    </dgm:pt>
    <dgm:pt modelId="{94F28402-8223-1345-8F86-B41D09DF4999}" type="pres">
      <dgm:prSet presAssocID="{8CF7DABB-E685-7649-9193-5973EE04A11C}" presName="rootText" presStyleLbl="node1" presStyleIdx="0" presStyleCnt="2" custLinFactNeighborX="-55030" custLinFactNeighborY="-107"/>
      <dgm:spPr/>
    </dgm:pt>
    <dgm:pt modelId="{EE3338E7-0BBE-D244-8A2E-15290019B04C}" type="pres">
      <dgm:prSet presAssocID="{8CF7DABB-E685-7649-9193-5973EE04A11C}" presName="rootConnector" presStyleLbl="node1" presStyleIdx="0" presStyleCnt="2"/>
      <dgm:spPr/>
    </dgm:pt>
    <dgm:pt modelId="{98535523-42D4-4043-95B6-AD340DA8CDAC}" type="pres">
      <dgm:prSet presAssocID="{8CF7DABB-E685-7649-9193-5973EE04A11C}" presName="childShape" presStyleCnt="0"/>
      <dgm:spPr/>
    </dgm:pt>
    <dgm:pt modelId="{6792DD43-5CA5-8E48-AF98-B37112383575}" type="pres">
      <dgm:prSet presAssocID="{F288BA89-D432-F942-BEAB-3302AF39D024}" presName="Name13" presStyleLbl="parChTrans1D2" presStyleIdx="0" presStyleCnt="3"/>
      <dgm:spPr/>
    </dgm:pt>
    <dgm:pt modelId="{08D83BD6-2A2F-574C-9D5C-736CF5FE7520}" type="pres">
      <dgm:prSet presAssocID="{86AD88F0-314B-6444-BD87-F3C84F11651F}" presName="childText" presStyleLbl="bgAcc1" presStyleIdx="0" presStyleCnt="3" custScaleX="272630" custScaleY="229768" custLinFactNeighborX="5158" custLinFactNeighborY="-9271">
        <dgm:presLayoutVars>
          <dgm:bulletEnabled val="1"/>
        </dgm:presLayoutVars>
      </dgm:prSet>
      <dgm:spPr/>
    </dgm:pt>
    <dgm:pt modelId="{1C89C9B8-759F-944F-AA18-FE790C10A65E}" type="pres">
      <dgm:prSet presAssocID="{ADE4F796-F389-964A-9F92-660666F3A636}" presName="Name13" presStyleLbl="parChTrans1D2" presStyleIdx="1" presStyleCnt="3"/>
      <dgm:spPr/>
    </dgm:pt>
    <dgm:pt modelId="{1C076669-4CFF-0B4F-8B31-76E9F2CCEE9B}" type="pres">
      <dgm:prSet presAssocID="{233F7DFA-202E-F74C-AB9D-53EFC686B345}" presName="childText" presStyleLbl="bgAcc1" presStyleIdx="1" presStyleCnt="3" custScaleX="225593" custScaleY="205072" custLinFactNeighborX="34514" custLinFactNeighborY="-30895">
        <dgm:presLayoutVars>
          <dgm:bulletEnabled val="1"/>
        </dgm:presLayoutVars>
      </dgm:prSet>
      <dgm:spPr/>
    </dgm:pt>
    <dgm:pt modelId="{2565A228-6B6E-0144-A2BB-59C59BF41707}" type="pres">
      <dgm:prSet presAssocID="{25188C39-687A-BD45-A96D-0C6C99BD8253}" presName="root" presStyleCnt="0"/>
      <dgm:spPr/>
    </dgm:pt>
    <dgm:pt modelId="{95C64F64-3E0F-7B42-AB4F-CE0F60855F36}" type="pres">
      <dgm:prSet presAssocID="{25188C39-687A-BD45-A96D-0C6C99BD8253}" presName="rootComposite" presStyleCnt="0"/>
      <dgm:spPr/>
    </dgm:pt>
    <dgm:pt modelId="{64F1C8D8-40A2-DF44-AC72-3FFC719959BB}" type="pres">
      <dgm:prSet presAssocID="{25188C39-687A-BD45-A96D-0C6C99BD8253}" presName="rootText" presStyleLbl="node1" presStyleIdx="1" presStyleCnt="2" custLinFactNeighborX="70576" custLinFactNeighborY="-107"/>
      <dgm:spPr/>
    </dgm:pt>
    <dgm:pt modelId="{3B32751B-D091-AF40-91E4-684216B0B821}" type="pres">
      <dgm:prSet presAssocID="{25188C39-687A-BD45-A96D-0C6C99BD8253}" presName="rootConnector" presStyleLbl="node1" presStyleIdx="1" presStyleCnt="2"/>
      <dgm:spPr/>
    </dgm:pt>
    <dgm:pt modelId="{2B930B0D-6B56-2741-AC9D-724F5E3525F8}" type="pres">
      <dgm:prSet presAssocID="{25188C39-687A-BD45-A96D-0C6C99BD8253}" presName="childShape" presStyleCnt="0"/>
      <dgm:spPr/>
    </dgm:pt>
    <dgm:pt modelId="{4F8FA6E2-0E58-0840-912D-8E16EF91B389}" type="pres">
      <dgm:prSet presAssocID="{755F770C-EEB9-0B4A-8B8E-7A4E15984F6D}" presName="Name13" presStyleLbl="parChTrans1D2" presStyleIdx="2" presStyleCnt="3"/>
      <dgm:spPr/>
    </dgm:pt>
    <dgm:pt modelId="{7AF818EE-1FFA-0148-A0A6-03F1AC28E0C7}" type="pres">
      <dgm:prSet presAssocID="{693DF3AA-9269-2545-9150-1B3192513936}" presName="childText" presStyleLbl="bgAcc1" presStyleIdx="2" presStyleCnt="3" custScaleX="135564" custScaleY="214434" custLinFactX="40201" custLinFactNeighborX="100000" custLinFactNeighborY="8326">
        <dgm:presLayoutVars>
          <dgm:bulletEnabled val="1"/>
        </dgm:presLayoutVars>
      </dgm:prSet>
      <dgm:spPr/>
    </dgm:pt>
  </dgm:ptLst>
  <dgm:cxnLst>
    <dgm:cxn modelId="{91B5C306-68E4-43A8-BB22-A4176434F86F}" type="presOf" srcId="{25188C39-687A-BD45-A96D-0C6C99BD8253}" destId="{64F1C8D8-40A2-DF44-AC72-3FFC719959BB}" srcOrd="0" destOrd="0" presId="urn:microsoft.com/office/officeart/2005/8/layout/hierarchy3"/>
    <dgm:cxn modelId="{D12C020E-3BC9-4F3B-9BE7-061A31A873F8}" type="presOf" srcId="{233F7DFA-202E-F74C-AB9D-53EFC686B345}" destId="{1C076669-4CFF-0B4F-8B31-76E9F2CCEE9B}" srcOrd="0" destOrd="0" presId="urn:microsoft.com/office/officeart/2005/8/layout/hierarchy3"/>
    <dgm:cxn modelId="{674BEB15-48D3-400E-AAC2-ACFC87202357}" type="presOf" srcId="{8CF7DABB-E685-7649-9193-5973EE04A11C}" destId="{EE3338E7-0BBE-D244-8A2E-15290019B04C}" srcOrd="1" destOrd="0" presId="urn:microsoft.com/office/officeart/2005/8/layout/hierarchy3"/>
    <dgm:cxn modelId="{3A67151F-A3ED-0947-AD44-8AA57D78E09C}" srcId="{2FD46B0E-E9C9-1E4B-961E-80132A5C983C}" destId="{8CF7DABB-E685-7649-9193-5973EE04A11C}" srcOrd="0" destOrd="0" parTransId="{B05171EE-A301-B946-AF2D-C1134378C886}" sibTransId="{BFC2FD4B-EF10-344C-8158-7BC835E26BE2}"/>
    <dgm:cxn modelId="{471CAC5E-06D4-43E8-82AD-931F6B42BAAB}" type="presOf" srcId="{8CF7DABB-E685-7649-9193-5973EE04A11C}" destId="{94F28402-8223-1345-8F86-B41D09DF4999}" srcOrd="0" destOrd="0" presId="urn:microsoft.com/office/officeart/2005/8/layout/hierarchy3"/>
    <dgm:cxn modelId="{B5D49045-C2B8-7640-B3EB-E850E0166C92}" srcId="{8CF7DABB-E685-7649-9193-5973EE04A11C}" destId="{86AD88F0-314B-6444-BD87-F3C84F11651F}" srcOrd="0" destOrd="0" parTransId="{F288BA89-D432-F942-BEAB-3302AF39D024}" sibTransId="{E0D5325A-DCC1-0348-8125-8FD7298F8CBB}"/>
    <dgm:cxn modelId="{4E99B867-4321-3046-9A1C-9ABD13AC20FD}" srcId="{2FD46B0E-E9C9-1E4B-961E-80132A5C983C}" destId="{25188C39-687A-BD45-A96D-0C6C99BD8253}" srcOrd="1" destOrd="0" parTransId="{21E03498-996B-8641-ADF2-00A3977EA0CE}" sibTransId="{27331D9B-4E43-CB40-B1C2-645F4FCA45F4}"/>
    <dgm:cxn modelId="{A1B3CC68-B3B2-4162-B15D-5B021DB3B836}" type="presOf" srcId="{755F770C-EEB9-0B4A-8B8E-7A4E15984F6D}" destId="{4F8FA6E2-0E58-0840-912D-8E16EF91B389}" srcOrd="0" destOrd="0" presId="urn:microsoft.com/office/officeart/2005/8/layout/hierarchy3"/>
    <dgm:cxn modelId="{E5870B4B-5841-4694-8A49-8029A6DD514C}" type="presOf" srcId="{86AD88F0-314B-6444-BD87-F3C84F11651F}" destId="{08D83BD6-2A2F-574C-9D5C-736CF5FE7520}" srcOrd="0" destOrd="0" presId="urn:microsoft.com/office/officeart/2005/8/layout/hierarchy3"/>
    <dgm:cxn modelId="{37493C6B-97B4-438C-B41E-020029522BB6}" type="presOf" srcId="{25188C39-687A-BD45-A96D-0C6C99BD8253}" destId="{3B32751B-D091-AF40-91E4-684216B0B821}" srcOrd="1" destOrd="0" presId="urn:microsoft.com/office/officeart/2005/8/layout/hierarchy3"/>
    <dgm:cxn modelId="{E6E58F73-83F1-AA4A-A218-B2606996B3BD}" srcId="{8CF7DABB-E685-7649-9193-5973EE04A11C}" destId="{233F7DFA-202E-F74C-AB9D-53EFC686B345}" srcOrd="1" destOrd="0" parTransId="{ADE4F796-F389-964A-9F92-660666F3A636}" sibTransId="{12D910F3-F055-9744-BF38-A4A20095BB98}"/>
    <dgm:cxn modelId="{1C88A854-BB97-244A-BF34-F58C72863022}" srcId="{25188C39-687A-BD45-A96D-0C6C99BD8253}" destId="{693DF3AA-9269-2545-9150-1B3192513936}" srcOrd="0" destOrd="0" parTransId="{755F770C-EEB9-0B4A-8B8E-7A4E15984F6D}" sibTransId="{9E02C22E-4AA3-1944-BC1B-4DD2E2711460}"/>
    <dgm:cxn modelId="{E6B2C3CF-3927-4AD9-87D2-138F226FD2F8}" type="presOf" srcId="{2FD46B0E-E9C9-1E4B-961E-80132A5C983C}" destId="{AA843FC4-97DC-3649-9F16-C3801798B452}" srcOrd="0" destOrd="0" presId="urn:microsoft.com/office/officeart/2005/8/layout/hierarchy3"/>
    <dgm:cxn modelId="{D9D9B5D2-0E59-4E73-AD5D-4CB96A5B5C7A}" type="presOf" srcId="{F288BA89-D432-F942-BEAB-3302AF39D024}" destId="{6792DD43-5CA5-8E48-AF98-B37112383575}" srcOrd="0" destOrd="0" presId="urn:microsoft.com/office/officeart/2005/8/layout/hierarchy3"/>
    <dgm:cxn modelId="{D7824AE0-5ACE-41E7-8C3C-72CD9A95203F}" type="presOf" srcId="{ADE4F796-F389-964A-9F92-660666F3A636}" destId="{1C89C9B8-759F-944F-AA18-FE790C10A65E}" srcOrd="0" destOrd="0" presId="urn:microsoft.com/office/officeart/2005/8/layout/hierarchy3"/>
    <dgm:cxn modelId="{94BC00E7-781B-4593-85DA-873B4B03D296}" type="presOf" srcId="{693DF3AA-9269-2545-9150-1B3192513936}" destId="{7AF818EE-1FFA-0148-A0A6-03F1AC28E0C7}" srcOrd="0" destOrd="0" presId="urn:microsoft.com/office/officeart/2005/8/layout/hierarchy3"/>
    <dgm:cxn modelId="{4462C156-6599-4AF7-A5CB-5C7EF3369341}" type="presParOf" srcId="{AA843FC4-97DC-3649-9F16-C3801798B452}" destId="{80EA5A8F-1803-784A-AFE3-3DD0EA8F50BD}" srcOrd="0" destOrd="0" presId="urn:microsoft.com/office/officeart/2005/8/layout/hierarchy3"/>
    <dgm:cxn modelId="{19687D90-2263-4145-A929-3EF19D6C7F4D}" type="presParOf" srcId="{80EA5A8F-1803-784A-AFE3-3DD0EA8F50BD}" destId="{2771C28D-ABBE-A741-8A65-D460C7EB471D}" srcOrd="0" destOrd="0" presId="urn:microsoft.com/office/officeart/2005/8/layout/hierarchy3"/>
    <dgm:cxn modelId="{31710449-D59B-4F29-BC80-225C7206BE5E}" type="presParOf" srcId="{2771C28D-ABBE-A741-8A65-D460C7EB471D}" destId="{94F28402-8223-1345-8F86-B41D09DF4999}" srcOrd="0" destOrd="0" presId="urn:microsoft.com/office/officeart/2005/8/layout/hierarchy3"/>
    <dgm:cxn modelId="{AE356DA6-1D05-4D02-8EDF-D5810766014B}" type="presParOf" srcId="{2771C28D-ABBE-A741-8A65-D460C7EB471D}" destId="{EE3338E7-0BBE-D244-8A2E-15290019B04C}" srcOrd="1" destOrd="0" presId="urn:microsoft.com/office/officeart/2005/8/layout/hierarchy3"/>
    <dgm:cxn modelId="{AFDF55E7-C7D4-4CF5-A487-292BF6934D97}" type="presParOf" srcId="{80EA5A8F-1803-784A-AFE3-3DD0EA8F50BD}" destId="{98535523-42D4-4043-95B6-AD340DA8CDAC}" srcOrd="1" destOrd="0" presId="urn:microsoft.com/office/officeart/2005/8/layout/hierarchy3"/>
    <dgm:cxn modelId="{34E9084F-7CB6-4EA7-9F1C-0B28F1C26575}" type="presParOf" srcId="{98535523-42D4-4043-95B6-AD340DA8CDAC}" destId="{6792DD43-5CA5-8E48-AF98-B37112383575}" srcOrd="0" destOrd="0" presId="urn:microsoft.com/office/officeart/2005/8/layout/hierarchy3"/>
    <dgm:cxn modelId="{D83AB21B-0165-416D-A6FA-754461C3E6F1}" type="presParOf" srcId="{98535523-42D4-4043-95B6-AD340DA8CDAC}" destId="{08D83BD6-2A2F-574C-9D5C-736CF5FE7520}" srcOrd="1" destOrd="0" presId="urn:microsoft.com/office/officeart/2005/8/layout/hierarchy3"/>
    <dgm:cxn modelId="{F0AC0E30-4BC4-488C-AC9E-2EEB9AA65A83}" type="presParOf" srcId="{98535523-42D4-4043-95B6-AD340DA8CDAC}" destId="{1C89C9B8-759F-944F-AA18-FE790C10A65E}" srcOrd="2" destOrd="0" presId="urn:microsoft.com/office/officeart/2005/8/layout/hierarchy3"/>
    <dgm:cxn modelId="{7E18A203-12AC-4C55-99C1-01324F48CD91}" type="presParOf" srcId="{98535523-42D4-4043-95B6-AD340DA8CDAC}" destId="{1C076669-4CFF-0B4F-8B31-76E9F2CCEE9B}" srcOrd="3" destOrd="0" presId="urn:microsoft.com/office/officeart/2005/8/layout/hierarchy3"/>
    <dgm:cxn modelId="{D3F3131E-464E-42D6-9F18-1ED5EE43FBD5}" type="presParOf" srcId="{AA843FC4-97DC-3649-9F16-C3801798B452}" destId="{2565A228-6B6E-0144-A2BB-59C59BF41707}" srcOrd="1" destOrd="0" presId="urn:microsoft.com/office/officeart/2005/8/layout/hierarchy3"/>
    <dgm:cxn modelId="{A32D7DA2-01C5-4023-AC95-603B49E18FAE}" type="presParOf" srcId="{2565A228-6B6E-0144-A2BB-59C59BF41707}" destId="{95C64F64-3E0F-7B42-AB4F-CE0F60855F36}" srcOrd="0" destOrd="0" presId="urn:microsoft.com/office/officeart/2005/8/layout/hierarchy3"/>
    <dgm:cxn modelId="{910223B5-DDF5-4689-AEEF-624146F83463}" type="presParOf" srcId="{95C64F64-3E0F-7B42-AB4F-CE0F60855F36}" destId="{64F1C8D8-40A2-DF44-AC72-3FFC719959BB}" srcOrd="0" destOrd="0" presId="urn:microsoft.com/office/officeart/2005/8/layout/hierarchy3"/>
    <dgm:cxn modelId="{7518A2C9-E284-467F-A687-B367A5F42F3D}" type="presParOf" srcId="{95C64F64-3E0F-7B42-AB4F-CE0F60855F36}" destId="{3B32751B-D091-AF40-91E4-684216B0B821}" srcOrd="1" destOrd="0" presId="urn:microsoft.com/office/officeart/2005/8/layout/hierarchy3"/>
    <dgm:cxn modelId="{32268184-CD0F-467D-B1FC-D518ACE7A61C}" type="presParOf" srcId="{2565A228-6B6E-0144-A2BB-59C59BF41707}" destId="{2B930B0D-6B56-2741-AC9D-724F5E3525F8}" srcOrd="1" destOrd="0" presId="urn:microsoft.com/office/officeart/2005/8/layout/hierarchy3"/>
    <dgm:cxn modelId="{3B8799C7-A326-4CB7-9BE6-E1183BCD5C3C}" type="presParOf" srcId="{2B930B0D-6B56-2741-AC9D-724F5E3525F8}" destId="{4F8FA6E2-0E58-0840-912D-8E16EF91B389}" srcOrd="0" destOrd="0" presId="urn:microsoft.com/office/officeart/2005/8/layout/hierarchy3"/>
    <dgm:cxn modelId="{F3188B30-02D6-473F-88B8-F8D97111CDF8}" type="presParOf" srcId="{2B930B0D-6B56-2741-AC9D-724F5E3525F8}" destId="{7AF818EE-1FFA-0148-A0A6-03F1AC28E0C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31C334-AF11-3542-8C59-02AACA818E6A}" type="doc">
      <dgm:prSet loTypeId="urn:microsoft.com/office/officeart/2005/8/layout/hList1" loCatId="list" qsTypeId="urn:microsoft.com/office/officeart/2005/8/quickstyle/simple4" qsCatId="simple" csTypeId="urn:microsoft.com/office/officeart/2005/8/colors/accent1_2#4" csCatId="accent1" phldr="1"/>
      <dgm:spPr/>
      <dgm:t>
        <a:bodyPr/>
        <a:lstStyle/>
        <a:p>
          <a:endParaRPr lang="en-US"/>
        </a:p>
      </dgm:t>
    </dgm:pt>
    <dgm:pt modelId="{9D1E7E1C-1A61-644F-80B9-C9E770F86FC9}">
      <dgm:prSet/>
      <dgm:spPr/>
      <dgm:t>
        <a:bodyPr/>
        <a:lstStyle/>
        <a:p>
          <a:pPr rtl="0"/>
          <a:r>
            <a:rPr lang="en-US" b="1" i="1" dirty="0"/>
            <a:t>Process spawning</a:t>
          </a:r>
          <a:endParaRPr lang="en-US" dirty="0"/>
        </a:p>
      </dgm:t>
    </dgm:pt>
    <dgm:pt modelId="{6A3405C7-2E36-2E4D-AF8C-9D4AE8F645B0}" type="parTrans" cxnId="{AF843B3F-6031-A747-A9BE-5F055E43CA33}">
      <dgm:prSet/>
      <dgm:spPr/>
      <dgm:t>
        <a:bodyPr/>
        <a:lstStyle/>
        <a:p>
          <a:endParaRPr lang="en-US"/>
        </a:p>
      </dgm:t>
    </dgm:pt>
    <dgm:pt modelId="{90E8D42C-57D6-4F41-A553-0CEB155CE500}" type="sibTrans" cxnId="{AF843B3F-6031-A747-A9BE-5F055E43CA33}">
      <dgm:prSet/>
      <dgm:spPr/>
      <dgm:t>
        <a:bodyPr/>
        <a:lstStyle/>
        <a:p>
          <a:endParaRPr lang="en-US"/>
        </a:p>
      </dgm:t>
    </dgm:pt>
    <dgm:pt modelId="{1C2237B4-0F8E-2941-A3BA-092D9D2BD042}">
      <dgm:prSet/>
      <dgm:spPr>
        <a:ln>
          <a:solidFill>
            <a:schemeClr val="accent6">
              <a:lumMod val="75000"/>
            </a:schemeClr>
          </a:solidFill>
        </a:ln>
      </dgm:spPr>
      <dgm:t>
        <a:bodyPr/>
        <a:lstStyle/>
        <a:p>
          <a:pPr rtl="0"/>
          <a:r>
            <a:rPr lang="en-NZ" dirty="0"/>
            <a:t>when the OS creates a process at the explicit request of another process</a:t>
          </a:r>
          <a:endParaRPr lang="en-NZ" b="1" i="1" dirty="0"/>
        </a:p>
      </dgm:t>
    </dgm:pt>
    <dgm:pt modelId="{C08496CE-D553-E440-80BB-72B3C7632A65}" type="parTrans" cxnId="{A4EAA01F-4E9E-C746-879A-CEAB74D1B356}">
      <dgm:prSet/>
      <dgm:spPr/>
      <dgm:t>
        <a:bodyPr/>
        <a:lstStyle/>
        <a:p>
          <a:endParaRPr lang="en-US"/>
        </a:p>
      </dgm:t>
    </dgm:pt>
    <dgm:pt modelId="{660E20E5-A02C-0F47-BBC0-CED7556C02D8}" type="sibTrans" cxnId="{A4EAA01F-4E9E-C746-879A-CEAB74D1B356}">
      <dgm:prSet/>
      <dgm:spPr/>
      <dgm:t>
        <a:bodyPr/>
        <a:lstStyle/>
        <a:p>
          <a:endParaRPr lang="en-US"/>
        </a:p>
      </dgm:t>
    </dgm:pt>
    <dgm:pt modelId="{92B932D3-E2E3-3E4F-B639-04EAC8B67265}">
      <dgm:prSet/>
      <dgm:spPr/>
      <dgm:t>
        <a:bodyPr/>
        <a:lstStyle/>
        <a:p>
          <a:pPr rtl="0"/>
          <a:r>
            <a:rPr lang="en-US" b="1" i="1" dirty="0"/>
            <a:t>Parent process</a:t>
          </a:r>
          <a:endParaRPr lang="en-US" dirty="0"/>
        </a:p>
      </dgm:t>
    </dgm:pt>
    <dgm:pt modelId="{653244E0-F4CD-724F-A7EA-A3BB8C8D3358}" type="parTrans" cxnId="{703C341B-DDFD-1941-8C04-EC63E722421B}">
      <dgm:prSet/>
      <dgm:spPr/>
      <dgm:t>
        <a:bodyPr/>
        <a:lstStyle/>
        <a:p>
          <a:endParaRPr lang="en-US"/>
        </a:p>
      </dgm:t>
    </dgm:pt>
    <dgm:pt modelId="{D3A17F77-0C2B-EE4F-8F09-4E7D9F8AA8C6}" type="sibTrans" cxnId="{703C341B-DDFD-1941-8C04-EC63E722421B}">
      <dgm:prSet/>
      <dgm:spPr/>
      <dgm:t>
        <a:bodyPr/>
        <a:lstStyle/>
        <a:p>
          <a:endParaRPr lang="en-US"/>
        </a:p>
      </dgm:t>
    </dgm:pt>
    <dgm:pt modelId="{3B113823-13D8-0248-9A31-CA30A16088AA}">
      <dgm:prSet/>
      <dgm:spPr>
        <a:ln>
          <a:solidFill>
            <a:schemeClr val="accent6">
              <a:lumMod val="75000"/>
            </a:schemeClr>
          </a:solidFill>
        </a:ln>
      </dgm:spPr>
      <dgm:t>
        <a:bodyPr/>
        <a:lstStyle/>
        <a:p>
          <a:pPr rtl="0"/>
          <a:r>
            <a:rPr lang="en-US" dirty="0"/>
            <a:t>is the original, creating, process</a:t>
          </a:r>
        </a:p>
      </dgm:t>
    </dgm:pt>
    <dgm:pt modelId="{51D43687-5E0F-BA48-AE6F-F654B76895B8}" type="parTrans" cxnId="{C949E86E-05FE-3D4F-A8B5-661370EB1B73}">
      <dgm:prSet/>
      <dgm:spPr/>
      <dgm:t>
        <a:bodyPr/>
        <a:lstStyle/>
        <a:p>
          <a:endParaRPr lang="en-US"/>
        </a:p>
      </dgm:t>
    </dgm:pt>
    <dgm:pt modelId="{5AF1763B-4594-BC47-A83F-C2C2ACA61A5C}" type="sibTrans" cxnId="{C949E86E-05FE-3D4F-A8B5-661370EB1B73}">
      <dgm:prSet/>
      <dgm:spPr/>
      <dgm:t>
        <a:bodyPr/>
        <a:lstStyle/>
        <a:p>
          <a:endParaRPr lang="en-US"/>
        </a:p>
      </dgm:t>
    </dgm:pt>
    <dgm:pt modelId="{ED327EA9-617D-874F-AE2D-F1A810D41DF1}">
      <dgm:prSet/>
      <dgm:spPr/>
      <dgm:t>
        <a:bodyPr/>
        <a:lstStyle/>
        <a:p>
          <a:pPr rtl="0"/>
          <a:r>
            <a:rPr lang="en-US" b="1" i="1" dirty="0"/>
            <a:t>Child process </a:t>
          </a:r>
          <a:endParaRPr lang="en-US" dirty="0"/>
        </a:p>
      </dgm:t>
    </dgm:pt>
    <dgm:pt modelId="{CFFD1146-1D74-744E-9489-D7E3933DB7B2}" type="parTrans" cxnId="{2913DAFB-5020-3143-A403-52DCDDBFBD97}">
      <dgm:prSet/>
      <dgm:spPr/>
      <dgm:t>
        <a:bodyPr/>
        <a:lstStyle/>
        <a:p>
          <a:endParaRPr lang="en-US"/>
        </a:p>
      </dgm:t>
    </dgm:pt>
    <dgm:pt modelId="{84657F64-6C09-DF49-8D5B-A12A22A9E488}" type="sibTrans" cxnId="{2913DAFB-5020-3143-A403-52DCDDBFBD97}">
      <dgm:prSet/>
      <dgm:spPr/>
      <dgm:t>
        <a:bodyPr/>
        <a:lstStyle/>
        <a:p>
          <a:endParaRPr lang="en-US"/>
        </a:p>
      </dgm:t>
    </dgm:pt>
    <dgm:pt modelId="{797AA155-809C-5C4E-815A-79B6CDA5DC6A}">
      <dgm:prSet/>
      <dgm:spPr>
        <a:ln>
          <a:solidFill>
            <a:schemeClr val="accent6">
              <a:lumMod val="75000"/>
            </a:schemeClr>
          </a:solidFill>
        </a:ln>
      </dgm:spPr>
      <dgm:t>
        <a:bodyPr/>
        <a:lstStyle/>
        <a:p>
          <a:pPr rtl="0"/>
          <a:r>
            <a:rPr lang="en-US" dirty="0"/>
            <a:t>is the new process</a:t>
          </a:r>
        </a:p>
      </dgm:t>
    </dgm:pt>
    <dgm:pt modelId="{5361A0B3-E234-A041-8161-DD3C19FBF858}" type="parTrans" cxnId="{30BA5E2A-5D1E-4248-8710-822407BCD2E5}">
      <dgm:prSet/>
      <dgm:spPr/>
      <dgm:t>
        <a:bodyPr/>
        <a:lstStyle/>
        <a:p>
          <a:endParaRPr lang="en-US"/>
        </a:p>
      </dgm:t>
    </dgm:pt>
    <dgm:pt modelId="{14DEFE90-1527-4940-A7A6-1430E624F954}" type="sibTrans" cxnId="{30BA5E2A-5D1E-4248-8710-822407BCD2E5}">
      <dgm:prSet/>
      <dgm:spPr/>
      <dgm:t>
        <a:bodyPr/>
        <a:lstStyle/>
        <a:p>
          <a:endParaRPr lang="en-US"/>
        </a:p>
      </dgm:t>
    </dgm:pt>
    <dgm:pt modelId="{F3C9979B-06C3-7E45-BD10-6207B7A1BBF5}">
      <dgm:prSet/>
      <dgm:spPr>
        <a:ln>
          <a:solidFill>
            <a:schemeClr val="accent6">
              <a:lumMod val="75000"/>
            </a:schemeClr>
          </a:solidFill>
        </a:ln>
      </dgm:spPr>
      <dgm:t>
        <a:bodyPr/>
        <a:lstStyle/>
        <a:p>
          <a:pPr rtl="0"/>
          <a:endParaRPr lang="en-NZ" dirty="0"/>
        </a:p>
      </dgm:t>
    </dgm:pt>
    <dgm:pt modelId="{BA78826C-F616-EA47-A677-9118C5D360C6}" type="parTrans" cxnId="{6DCEF32D-CA4D-3645-9DA0-A1B77CA73BD4}">
      <dgm:prSet/>
      <dgm:spPr/>
      <dgm:t>
        <a:bodyPr/>
        <a:lstStyle/>
        <a:p>
          <a:endParaRPr lang="en-US"/>
        </a:p>
      </dgm:t>
    </dgm:pt>
    <dgm:pt modelId="{DB87B744-1CA6-5C40-86F9-2A00A7756880}" type="sibTrans" cxnId="{6DCEF32D-CA4D-3645-9DA0-A1B77CA73BD4}">
      <dgm:prSet/>
      <dgm:spPr/>
      <dgm:t>
        <a:bodyPr/>
        <a:lstStyle/>
        <a:p>
          <a:endParaRPr lang="en-US"/>
        </a:p>
      </dgm:t>
    </dgm:pt>
    <dgm:pt modelId="{F5D36B78-1F81-EE4A-A629-A47EF8A594F4}" type="pres">
      <dgm:prSet presAssocID="{6731C334-AF11-3542-8C59-02AACA818E6A}" presName="Name0" presStyleCnt="0">
        <dgm:presLayoutVars>
          <dgm:dir/>
          <dgm:animLvl val="lvl"/>
          <dgm:resizeHandles val="exact"/>
        </dgm:presLayoutVars>
      </dgm:prSet>
      <dgm:spPr/>
    </dgm:pt>
    <dgm:pt modelId="{A74C8154-08E7-4447-BD1E-1681AA752A13}" type="pres">
      <dgm:prSet presAssocID="{9D1E7E1C-1A61-644F-80B9-C9E770F86FC9}" presName="composite" presStyleCnt="0"/>
      <dgm:spPr/>
    </dgm:pt>
    <dgm:pt modelId="{7012A570-2292-6042-8F87-375482494525}" type="pres">
      <dgm:prSet presAssocID="{9D1E7E1C-1A61-644F-80B9-C9E770F86FC9}" presName="parTx" presStyleLbl="alignNode1" presStyleIdx="0" presStyleCnt="3" custLinFactNeighborX="3023" custLinFactNeighborY="-1489">
        <dgm:presLayoutVars>
          <dgm:chMax val="0"/>
          <dgm:chPref val="0"/>
          <dgm:bulletEnabled val="1"/>
        </dgm:presLayoutVars>
      </dgm:prSet>
      <dgm:spPr/>
    </dgm:pt>
    <dgm:pt modelId="{6E5587B0-CB6B-5F49-99BC-8512D84E1718}" type="pres">
      <dgm:prSet presAssocID="{9D1E7E1C-1A61-644F-80B9-C9E770F86FC9}" presName="desTx" presStyleLbl="alignAccFollowNode1" presStyleIdx="0" presStyleCnt="3" custLinFactNeighborX="3023" custLinFactNeighborY="244">
        <dgm:presLayoutVars>
          <dgm:bulletEnabled val="1"/>
        </dgm:presLayoutVars>
      </dgm:prSet>
      <dgm:spPr/>
    </dgm:pt>
    <dgm:pt modelId="{83FDB912-E463-BB43-A426-495E5C1B9F59}" type="pres">
      <dgm:prSet presAssocID="{90E8D42C-57D6-4F41-A553-0CEB155CE500}" presName="space" presStyleCnt="0"/>
      <dgm:spPr/>
    </dgm:pt>
    <dgm:pt modelId="{06FA7E0C-365E-3049-8EF9-25EB43125646}" type="pres">
      <dgm:prSet presAssocID="{92B932D3-E2E3-3E4F-B639-04EAC8B67265}" presName="composite" presStyleCnt="0"/>
      <dgm:spPr/>
    </dgm:pt>
    <dgm:pt modelId="{3B7AAAD3-B4B2-894D-BD62-FBDCA5DB86E5}" type="pres">
      <dgm:prSet presAssocID="{92B932D3-E2E3-3E4F-B639-04EAC8B67265}" presName="parTx" presStyleLbl="alignNode1" presStyleIdx="1" presStyleCnt="3">
        <dgm:presLayoutVars>
          <dgm:chMax val="0"/>
          <dgm:chPref val="0"/>
          <dgm:bulletEnabled val="1"/>
        </dgm:presLayoutVars>
      </dgm:prSet>
      <dgm:spPr/>
    </dgm:pt>
    <dgm:pt modelId="{094610A3-C2C3-B640-879C-283BC4C4886A}" type="pres">
      <dgm:prSet presAssocID="{92B932D3-E2E3-3E4F-B639-04EAC8B67265}" presName="desTx" presStyleLbl="alignAccFollowNode1" presStyleIdx="1" presStyleCnt="3">
        <dgm:presLayoutVars>
          <dgm:bulletEnabled val="1"/>
        </dgm:presLayoutVars>
      </dgm:prSet>
      <dgm:spPr/>
    </dgm:pt>
    <dgm:pt modelId="{CC752E20-1E1D-EE4F-94ED-EDF611B1745D}" type="pres">
      <dgm:prSet presAssocID="{D3A17F77-0C2B-EE4F-8F09-4E7D9F8AA8C6}" presName="space" presStyleCnt="0"/>
      <dgm:spPr/>
    </dgm:pt>
    <dgm:pt modelId="{C9D5DCC4-6884-7847-A551-EB55BE19C0CA}" type="pres">
      <dgm:prSet presAssocID="{ED327EA9-617D-874F-AE2D-F1A810D41DF1}" presName="composite" presStyleCnt="0"/>
      <dgm:spPr/>
    </dgm:pt>
    <dgm:pt modelId="{B5437CEF-732C-D940-ADAA-BDDAA09C9E8D}" type="pres">
      <dgm:prSet presAssocID="{ED327EA9-617D-874F-AE2D-F1A810D41DF1}" presName="parTx" presStyleLbl="alignNode1" presStyleIdx="2" presStyleCnt="3">
        <dgm:presLayoutVars>
          <dgm:chMax val="0"/>
          <dgm:chPref val="0"/>
          <dgm:bulletEnabled val="1"/>
        </dgm:presLayoutVars>
      </dgm:prSet>
      <dgm:spPr/>
    </dgm:pt>
    <dgm:pt modelId="{B830ED57-4DAF-3040-BF6C-9CF6B5560015}" type="pres">
      <dgm:prSet presAssocID="{ED327EA9-617D-874F-AE2D-F1A810D41DF1}" presName="desTx" presStyleLbl="alignAccFollowNode1" presStyleIdx="2" presStyleCnt="3">
        <dgm:presLayoutVars>
          <dgm:bulletEnabled val="1"/>
        </dgm:presLayoutVars>
      </dgm:prSet>
      <dgm:spPr/>
    </dgm:pt>
  </dgm:ptLst>
  <dgm:cxnLst>
    <dgm:cxn modelId="{703C341B-DDFD-1941-8C04-EC63E722421B}" srcId="{6731C334-AF11-3542-8C59-02AACA818E6A}" destId="{92B932D3-E2E3-3E4F-B639-04EAC8B67265}" srcOrd="1" destOrd="0" parTransId="{653244E0-F4CD-724F-A7EA-A3BB8C8D3358}" sibTransId="{D3A17F77-0C2B-EE4F-8F09-4E7D9F8AA8C6}"/>
    <dgm:cxn modelId="{57205C1D-1465-4A1B-BA5C-AF58A1F290D6}" type="presOf" srcId="{797AA155-809C-5C4E-815A-79B6CDA5DC6A}" destId="{B830ED57-4DAF-3040-BF6C-9CF6B5560015}" srcOrd="0" destOrd="0" presId="urn:microsoft.com/office/officeart/2005/8/layout/hList1"/>
    <dgm:cxn modelId="{A4EAA01F-4E9E-C746-879A-CEAB74D1B356}" srcId="{9D1E7E1C-1A61-644F-80B9-C9E770F86FC9}" destId="{1C2237B4-0F8E-2941-A3BA-092D9D2BD042}" srcOrd="0" destOrd="0" parTransId="{C08496CE-D553-E440-80BB-72B3C7632A65}" sibTransId="{660E20E5-A02C-0F47-BBC0-CED7556C02D8}"/>
    <dgm:cxn modelId="{8E098825-C35A-4F57-BDC1-B8DBF1AECD7E}" type="presOf" srcId="{1C2237B4-0F8E-2941-A3BA-092D9D2BD042}" destId="{6E5587B0-CB6B-5F49-99BC-8512D84E1718}" srcOrd="0" destOrd="0" presId="urn:microsoft.com/office/officeart/2005/8/layout/hList1"/>
    <dgm:cxn modelId="{30BA5E2A-5D1E-4248-8710-822407BCD2E5}" srcId="{ED327EA9-617D-874F-AE2D-F1A810D41DF1}" destId="{797AA155-809C-5C4E-815A-79B6CDA5DC6A}" srcOrd="0" destOrd="0" parTransId="{5361A0B3-E234-A041-8161-DD3C19FBF858}" sibTransId="{14DEFE90-1527-4940-A7A6-1430E624F954}"/>
    <dgm:cxn modelId="{6DCEF32D-CA4D-3645-9DA0-A1B77CA73BD4}" srcId="{ED327EA9-617D-874F-AE2D-F1A810D41DF1}" destId="{F3C9979B-06C3-7E45-BD10-6207B7A1BBF5}" srcOrd="1" destOrd="0" parTransId="{BA78826C-F616-EA47-A677-9118C5D360C6}" sibTransId="{DB87B744-1CA6-5C40-86F9-2A00A7756880}"/>
    <dgm:cxn modelId="{08E37C32-60CE-4F4D-99E1-B3B3D8EAF811}" type="presOf" srcId="{F3C9979B-06C3-7E45-BD10-6207B7A1BBF5}" destId="{B830ED57-4DAF-3040-BF6C-9CF6B5560015}" srcOrd="0" destOrd="1" presId="urn:microsoft.com/office/officeart/2005/8/layout/hList1"/>
    <dgm:cxn modelId="{AF843B3F-6031-A747-A9BE-5F055E43CA33}" srcId="{6731C334-AF11-3542-8C59-02AACA818E6A}" destId="{9D1E7E1C-1A61-644F-80B9-C9E770F86FC9}" srcOrd="0" destOrd="0" parTransId="{6A3405C7-2E36-2E4D-AF8C-9D4AE8F645B0}" sibTransId="{90E8D42C-57D6-4F41-A553-0CEB155CE500}"/>
    <dgm:cxn modelId="{C949E86E-05FE-3D4F-A8B5-661370EB1B73}" srcId="{92B932D3-E2E3-3E4F-B639-04EAC8B67265}" destId="{3B113823-13D8-0248-9A31-CA30A16088AA}" srcOrd="0" destOrd="0" parTransId="{51D43687-5E0F-BA48-AE6F-F654B76895B8}" sibTransId="{5AF1763B-4594-BC47-A83F-C2C2ACA61A5C}"/>
    <dgm:cxn modelId="{5F5CAC80-1111-472D-9EF9-1ADF3FB09052}" type="presOf" srcId="{3B113823-13D8-0248-9A31-CA30A16088AA}" destId="{094610A3-C2C3-B640-879C-283BC4C4886A}" srcOrd="0" destOrd="0" presId="urn:microsoft.com/office/officeart/2005/8/layout/hList1"/>
    <dgm:cxn modelId="{278E5E82-BAD1-45EE-BF8B-9CFD278FF2E6}" type="presOf" srcId="{9D1E7E1C-1A61-644F-80B9-C9E770F86FC9}" destId="{7012A570-2292-6042-8F87-375482494525}" srcOrd="0" destOrd="0" presId="urn:microsoft.com/office/officeart/2005/8/layout/hList1"/>
    <dgm:cxn modelId="{B8D9238E-2C8E-45C1-9FE1-0F5B84098245}" type="presOf" srcId="{6731C334-AF11-3542-8C59-02AACA818E6A}" destId="{F5D36B78-1F81-EE4A-A629-A47EF8A594F4}" srcOrd="0" destOrd="0" presId="urn:microsoft.com/office/officeart/2005/8/layout/hList1"/>
    <dgm:cxn modelId="{9E92D1C0-05E4-4978-8067-2976B260F383}" type="presOf" srcId="{92B932D3-E2E3-3E4F-B639-04EAC8B67265}" destId="{3B7AAAD3-B4B2-894D-BD62-FBDCA5DB86E5}" srcOrd="0" destOrd="0" presId="urn:microsoft.com/office/officeart/2005/8/layout/hList1"/>
    <dgm:cxn modelId="{661B62E1-2B2D-4046-8B58-A1D44FECD337}" type="presOf" srcId="{ED327EA9-617D-874F-AE2D-F1A810D41DF1}" destId="{B5437CEF-732C-D940-ADAA-BDDAA09C9E8D}" srcOrd="0" destOrd="0" presId="urn:microsoft.com/office/officeart/2005/8/layout/hList1"/>
    <dgm:cxn modelId="{2913DAFB-5020-3143-A403-52DCDDBFBD97}" srcId="{6731C334-AF11-3542-8C59-02AACA818E6A}" destId="{ED327EA9-617D-874F-AE2D-F1A810D41DF1}" srcOrd="2" destOrd="0" parTransId="{CFFD1146-1D74-744E-9489-D7E3933DB7B2}" sibTransId="{84657F64-6C09-DF49-8D5B-A12A22A9E488}"/>
    <dgm:cxn modelId="{2DF03430-622B-4976-B3F8-8BDE42470AE5}" type="presParOf" srcId="{F5D36B78-1F81-EE4A-A629-A47EF8A594F4}" destId="{A74C8154-08E7-4447-BD1E-1681AA752A13}" srcOrd="0" destOrd="0" presId="urn:microsoft.com/office/officeart/2005/8/layout/hList1"/>
    <dgm:cxn modelId="{90E75672-BB4F-4837-B6A3-5EECE10F5258}" type="presParOf" srcId="{A74C8154-08E7-4447-BD1E-1681AA752A13}" destId="{7012A570-2292-6042-8F87-375482494525}" srcOrd="0" destOrd="0" presId="urn:microsoft.com/office/officeart/2005/8/layout/hList1"/>
    <dgm:cxn modelId="{03B0033B-DE0C-48CD-ABC6-98DC7DF748CD}" type="presParOf" srcId="{A74C8154-08E7-4447-BD1E-1681AA752A13}" destId="{6E5587B0-CB6B-5F49-99BC-8512D84E1718}" srcOrd="1" destOrd="0" presId="urn:microsoft.com/office/officeart/2005/8/layout/hList1"/>
    <dgm:cxn modelId="{9F3706E8-869E-4D00-9431-5327C909F4FE}" type="presParOf" srcId="{F5D36B78-1F81-EE4A-A629-A47EF8A594F4}" destId="{83FDB912-E463-BB43-A426-495E5C1B9F59}" srcOrd="1" destOrd="0" presId="urn:microsoft.com/office/officeart/2005/8/layout/hList1"/>
    <dgm:cxn modelId="{9E16EF36-A486-450B-B5E8-3522EC3B8F43}" type="presParOf" srcId="{F5D36B78-1F81-EE4A-A629-A47EF8A594F4}" destId="{06FA7E0C-365E-3049-8EF9-25EB43125646}" srcOrd="2" destOrd="0" presId="urn:microsoft.com/office/officeart/2005/8/layout/hList1"/>
    <dgm:cxn modelId="{D579B5B2-761C-438B-BCAD-7B3E8E402454}" type="presParOf" srcId="{06FA7E0C-365E-3049-8EF9-25EB43125646}" destId="{3B7AAAD3-B4B2-894D-BD62-FBDCA5DB86E5}" srcOrd="0" destOrd="0" presId="urn:microsoft.com/office/officeart/2005/8/layout/hList1"/>
    <dgm:cxn modelId="{4D3C6BDA-6349-4617-81B9-8B2BB2BE9899}" type="presParOf" srcId="{06FA7E0C-365E-3049-8EF9-25EB43125646}" destId="{094610A3-C2C3-B640-879C-283BC4C4886A}" srcOrd="1" destOrd="0" presId="urn:microsoft.com/office/officeart/2005/8/layout/hList1"/>
    <dgm:cxn modelId="{424DA758-6B76-415F-AE37-EAECACCE331E}" type="presParOf" srcId="{F5D36B78-1F81-EE4A-A629-A47EF8A594F4}" destId="{CC752E20-1E1D-EE4F-94ED-EDF611B1745D}" srcOrd="3" destOrd="0" presId="urn:microsoft.com/office/officeart/2005/8/layout/hList1"/>
    <dgm:cxn modelId="{5E8FC6EB-C69F-48BF-AFF3-90BC0425014E}" type="presParOf" srcId="{F5D36B78-1F81-EE4A-A629-A47EF8A594F4}" destId="{C9D5DCC4-6884-7847-A551-EB55BE19C0CA}" srcOrd="4" destOrd="0" presId="urn:microsoft.com/office/officeart/2005/8/layout/hList1"/>
    <dgm:cxn modelId="{BEBF1BD9-12FB-40FB-9B4B-C5F4C54FABB3}" type="presParOf" srcId="{C9D5DCC4-6884-7847-A551-EB55BE19C0CA}" destId="{B5437CEF-732C-D940-ADAA-BDDAA09C9E8D}" srcOrd="0" destOrd="0" presId="urn:microsoft.com/office/officeart/2005/8/layout/hList1"/>
    <dgm:cxn modelId="{ED6222FE-1FAE-40C4-8900-507B7FEF0CBE}" type="presParOf" srcId="{C9D5DCC4-6884-7847-A551-EB55BE19C0CA}" destId="{B830ED57-4DAF-3040-BF6C-9CF6B556001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DDD483-834C-6B45-9317-4D3FA2A47CCF}" type="doc">
      <dgm:prSet loTypeId="urn:microsoft.com/office/officeart/2005/8/layout/lProcess2" loCatId="list" qsTypeId="urn:microsoft.com/office/officeart/2005/8/quickstyle/simple4" qsCatId="simple" csTypeId="urn:microsoft.com/office/officeart/2005/8/colors/accent1_2#5" csCatId="accent1" phldr="1"/>
      <dgm:spPr/>
      <dgm:t>
        <a:bodyPr/>
        <a:lstStyle/>
        <a:p>
          <a:endParaRPr lang="en-US"/>
        </a:p>
      </dgm:t>
    </dgm:pt>
    <dgm:pt modelId="{C18DE2C0-57AC-C24A-A682-F6EFBC9B2887}">
      <dgm:prSet phldrT="[Text]"/>
      <dgm:spPr>
        <a:ln>
          <a:solidFill>
            <a:schemeClr val="accent6">
              <a:lumMod val="75000"/>
            </a:schemeClr>
          </a:solidFill>
        </a:ln>
      </dgm:spPr>
      <dgm:t>
        <a:bodyPr/>
        <a:lstStyle/>
        <a:p>
          <a:r>
            <a:rPr lang="en-NZ" dirty="0"/>
            <a:t>Must include:</a:t>
          </a:r>
          <a:endParaRPr lang="en-US" dirty="0"/>
        </a:p>
      </dgm:t>
    </dgm:pt>
    <dgm:pt modelId="{9B4DF7D3-AD5B-4C47-8EA0-628D4A801C17}" type="parTrans" cxnId="{C39A26FF-432F-AF4F-A9AC-8EA5B01529C5}">
      <dgm:prSet/>
      <dgm:spPr/>
      <dgm:t>
        <a:bodyPr/>
        <a:lstStyle/>
        <a:p>
          <a:endParaRPr lang="en-US"/>
        </a:p>
      </dgm:t>
    </dgm:pt>
    <dgm:pt modelId="{F26836F4-DFF2-6842-95F8-A3E36A2B5C95}" type="sibTrans" cxnId="{C39A26FF-432F-AF4F-A9AC-8EA5B01529C5}">
      <dgm:prSet/>
      <dgm:spPr/>
      <dgm:t>
        <a:bodyPr/>
        <a:lstStyle/>
        <a:p>
          <a:endParaRPr lang="en-US"/>
        </a:p>
      </dgm:t>
    </dgm:pt>
    <dgm:pt modelId="{B6E55F43-8492-474D-8EBF-DD2FB1FD8E8A}">
      <dgm:prSet/>
      <dgm:spPr/>
      <dgm:t>
        <a:bodyPr/>
        <a:lstStyle/>
        <a:p>
          <a:r>
            <a:rPr lang="en-US"/>
            <a:t>allocation of main memory to processes</a:t>
          </a:r>
          <a:endParaRPr lang="en-US" dirty="0"/>
        </a:p>
      </dgm:t>
    </dgm:pt>
    <dgm:pt modelId="{6F549DEC-FF27-7C41-8C41-F725EDB9BB47}" type="parTrans" cxnId="{C37DF469-4FB2-5C4F-A3CF-AE0C7251DF0A}">
      <dgm:prSet/>
      <dgm:spPr/>
      <dgm:t>
        <a:bodyPr/>
        <a:lstStyle/>
        <a:p>
          <a:endParaRPr lang="en-US"/>
        </a:p>
      </dgm:t>
    </dgm:pt>
    <dgm:pt modelId="{DC60DCC1-F39C-2B47-94FC-E552E2A41D42}" type="sibTrans" cxnId="{C37DF469-4FB2-5C4F-A3CF-AE0C7251DF0A}">
      <dgm:prSet/>
      <dgm:spPr/>
      <dgm:t>
        <a:bodyPr/>
        <a:lstStyle/>
        <a:p>
          <a:endParaRPr lang="en-US"/>
        </a:p>
      </dgm:t>
    </dgm:pt>
    <dgm:pt modelId="{116B2C4A-2069-D747-A70A-9E640B09BCAF}">
      <dgm:prSet/>
      <dgm:spPr/>
      <dgm:t>
        <a:bodyPr/>
        <a:lstStyle/>
        <a:p>
          <a:r>
            <a:rPr lang="en-US"/>
            <a:t>allocation of secondary memory to processes</a:t>
          </a:r>
          <a:endParaRPr lang="en-US" dirty="0"/>
        </a:p>
      </dgm:t>
    </dgm:pt>
    <dgm:pt modelId="{C2585A7A-4A99-C24B-8BF3-D95648DD3C2D}" type="parTrans" cxnId="{C1432E81-7EAC-E746-9A7F-1242DFAC14DF}">
      <dgm:prSet/>
      <dgm:spPr/>
      <dgm:t>
        <a:bodyPr/>
        <a:lstStyle/>
        <a:p>
          <a:endParaRPr lang="en-US"/>
        </a:p>
      </dgm:t>
    </dgm:pt>
    <dgm:pt modelId="{0FBA759E-E194-8242-AA20-39F52600209E}" type="sibTrans" cxnId="{C1432E81-7EAC-E746-9A7F-1242DFAC14DF}">
      <dgm:prSet/>
      <dgm:spPr/>
      <dgm:t>
        <a:bodyPr/>
        <a:lstStyle/>
        <a:p>
          <a:endParaRPr lang="en-US"/>
        </a:p>
      </dgm:t>
    </dgm:pt>
    <dgm:pt modelId="{49B92907-6763-2044-A264-7C79E0F550FE}">
      <dgm:prSet/>
      <dgm:spPr/>
      <dgm:t>
        <a:bodyPr/>
        <a:lstStyle/>
        <a:p>
          <a:r>
            <a:rPr lang="en-US"/>
            <a:t>protection attributes of blocks of main or virtual memory</a:t>
          </a:r>
          <a:endParaRPr lang="en-US" dirty="0"/>
        </a:p>
      </dgm:t>
    </dgm:pt>
    <dgm:pt modelId="{A074C286-12EE-B945-9FCF-EAC486F6B47F}" type="parTrans" cxnId="{68CB977A-1AED-F84B-8B83-DCC985FA9EE5}">
      <dgm:prSet/>
      <dgm:spPr/>
      <dgm:t>
        <a:bodyPr/>
        <a:lstStyle/>
        <a:p>
          <a:endParaRPr lang="en-US"/>
        </a:p>
      </dgm:t>
    </dgm:pt>
    <dgm:pt modelId="{71347EC9-E3C5-C64B-950D-73CDD413622F}" type="sibTrans" cxnId="{68CB977A-1AED-F84B-8B83-DCC985FA9EE5}">
      <dgm:prSet/>
      <dgm:spPr/>
      <dgm:t>
        <a:bodyPr/>
        <a:lstStyle/>
        <a:p>
          <a:endParaRPr lang="en-US"/>
        </a:p>
      </dgm:t>
    </dgm:pt>
    <dgm:pt modelId="{5D795706-AAC7-C043-9259-A6977A593597}">
      <dgm:prSet/>
      <dgm:spPr/>
      <dgm:t>
        <a:bodyPr/>
        <a:lstStyle/>
        <a:p>
          <a:r>
            <a:rPr lang="en-US"/>
            <a:t>information needed to manage virtual memory</a:t>
          </a:r>
          <a:endParaRPr lang="en-US" dirty="0"/>
        </a:p>
      </dgm:t>
    </dgm:pt>
    <dgm:pt modelId="{29E2475E-3133-CD4D-BE38-58FE8AA952AF}" type="parTrans" cxnId="{9EE9BDB0-FEC4-5B43-A1DE-28570A7E3321}">
      <dgm:prSet/>
      <dgm:spPr/>
      <dgm:t>
        <a:bodyPr/>
        <a:lstStyle/>
        <a:p>
          <a:endParaRPr lang="en-US"/>
        </a:p>
      </dgm:t>
    </dgm:pt>
    <dgm:pt modelId="{353DEF32-C308-5940-AF45-32394E3B7CF9}" type="sibTrans" cxnId="{9EE9BDB0-FEC4-5B43-A1DE-28570A7E3321}">
      <dgm:prSet/>
      <dgm:spPr/>
      <dgm:t>
        <a:bodyPr/>
        <a:lstStyle/>
        <a:p>
          <a:endParaRPr lang="en-US"/>
        </a:p>
      </dgm:t>
    </dgm:pt>
    <dgm:pt modelId="{7DBF07C2-8AEA-4B43-8016-96309FCE5136}" type="pres">
      <dgm:prSet presAssocID="{F0DDD483-834C-6B45-9317-4D3FA2A47CCF}" presName="theList" presStyleCnt="0">
        <dgm:presLayoutVars>
          <dgm:dir/>
          <dgm:animLvl val="lvl"/>
          <dgm:resizeHandles val="exact"/>
        </dgm:presLayoutVars>
      </dgm:prSet>
      <dgm:spPr/>
    </dgm:pt>
    <dgm:pt modelId="{10B58EBF-1B34-054A-B2DF-CC6F90AB9F87}" type="pres">
      <dgm:prSet presAssocID="{C18DE2C0-57AC-C24A-A682-F6EFBC9B2887}" presName="compNode" presStyleCnt="0"/>
      <dgm:spPr/>
    </dgm:pt>
    <dgm:pt modelId="{3F849D56-9230-E249-B48B-5D647FAAD6A7}" type="pres">
      <dgm:prSet presAssocID="{C18DE2C0-57AC-C24A-A682-F6EFBC9B2887}" presName="aNode" presStyleLbl="bgShp" presStyleIdx="0" presStyleCnt="1"/>
      <dgm:spPr/>
    </dgm:pt>
    <dgm:pt modelId="{B4A9D584-B98C-D142-9197-2E0A1BA55CBC}" type="pres">
      <dgm:prSet presAssocID="{C18DE2C0-57AC-C24A-A682-F6EFBC9B2887}" presName="textNode" presStyleLbl="bgShp" presStyleIdx="0" presStyleCnt="1"/>
      <dgm:spPr/>
    </dgm:pt>
    <dgm:pt modelId="{FD903F66-DEC8-E943-A8AE-50C398C4E770}" type="pres">
      <dgm:prSet presAssocID="{C18DE2C0-57AC-C24A-A682-F6EFBC9B2887}" presName="compChildNode" presStyleCnt="0"/>
      <dgm:spPr/>
    </dgm:pt>
    <dgm:pt modelId="{FE42A3A4-5A25-EA40-9BAF-51294332E30B}" type="pres">
      <dgm:prSet presAssocID="{C18DE2C0-57AC-C24A-A682-F6EFBC9B2887}" presName="theInnerList" presStyleCnt="0"/>
      <dgm:spPr/>
    </dgm:pt>
    <dgm:pt modelId="{D71126B5-4D28-F041-996A-21406ACAE784}" type="pres">
      <dgm:prSet presAssocID="{B6E55F43-8492-474D-8EBF-DD2FB1FD8E8A}" presName="childNode" presStyleLbl="node1" presStyleIdx="0" presStyleCnt="4">
        <dgm:presLayoutVars>
          <dgm:bulletEnabled val="1"/>
        </dgm:presLayoutVars>
      </dgm:prSet>
      <dgm:spPr/>
    </dgm:pt>
    <dgm:pt modelId="{6774FBC6-A207-E64E-9ED5-5016D145CD8C}" type="pres">
      <dgm:prSet presAssocID="{B6E55F43-8492-474D-8EBF-DD2FB1FD8E8A}" presName="aSpace2" presStyleCnt="0"/>
      <dgm:spPr/>
    </dgm:pt>
    <dgm:pt modelId="{AF8A08C6-7BE2-BC4F-8FA2-F9315956443D}" type="pres">
      <dgm:prSet presAssocID="{116B2C4A-2069-D747-A70A-9E640B09BCAF}" presName="childNode" presStyleLbl="node1" presStyleIdx="1" presStyleCnt="4">
        <dgm:presLayoutVars>
          <dgm:bulletEnabled val="1"/>
        </dgm:presLayoutVars>
      </dgm:prSet>
      <dgm:spPr/>
    </dgm:pt>
    <dgm:pt modelId="{AA01FD29-A85B-BA4F-95AE-2814957984D4}" type="pres">
      <dgm:prSet presAssocID="{116B2C4A-2069-D747-A70A-9E640B09BCAF}" presName="aSpace2" presStyleCnt="0"/>
      <dgm:spPr/>
    </dgm:pt>
    <dgm:pt modelId="{9FC495F8-4083-D14A-B895-6F3B982FE006}" type="pres">
      <dgm:prSet presAssocID="{49B92907-6763-2044-A264-7C79E0F550FE}" presName="childNode" presStyleLbl="node1" presStyleIdx="2" presStyleCnt="4">
        <dgm:presLayoutVars>
          <dgm:bulletEnabled val="1"/>
        </dgm:presLayoutVars>
      </dgm:prSet>
      <dgm:spPr/>
    </dgm:pt>
    <dgm:pt modelId="{B217475B-5669-E34B-90BF-F6A9422DEC8A}" type="pres">
      <dgm:prSet presAssocID="{49B92907-6763-2044-A264-7C79E0F550FE}" presName="aSpace2" presStyleCnt="0"/>
      <dgm:spPr/>
    </dgm:pt>
    <dgm:pt modelId="{C594826F-7934-0F40-874A-C158939AC62E}" type="pres">
      <dgm:prSet presAssocID="{5D795706-AAC7-C043-9259-A6977A593597}" presName="childNode" presStyleLbl="node1" presStyleIdx="3" presStyleCnt="4">
        <dgm:presLayoutVars>
          <dgm:bulletEnabled val="1"/>
        </dgm:presLayoutVars>
      </dgm:prSet>
      <dgm:spPr/>
    </dgm:pt>
  </dgm:ptLst>
  <dgm:cxnLst>
    <dgm:cxn modelId="{AC9C9061-3878-4B87-85CD-2C67C51C7D6F}" type="presOf" srcId="{C18DE2C0-57AC-C24A-A682-F6EFBC9B2887}" destId="{3F849D56-9230-E249-B48B-5D647FAAD6A7}" srcOrd="0" destOrd="0" presId="urn:microsoft.com/office/officeart/2005/8/layout/lProcess2"/>
    <dgm:cxn modelId="{0018A644-457B-46BF-846E-95C351966E01}" type="presOf" srcId="{C18DE2C0-57AC-C24A-A682-F6EFBC9B2887}" destId="{B4A9D584-B98C-D142-9197-2E0A1BA55CBC}" srcOrd="1" destOrd="0" presId="urn:microsoft.com/office/officeart/2005/8/layout/lProcess2"/>
    <dgm:cxn modelId="{3E4E2568-1A09-45C8-A8E0-60928E427582}" type="presOf" srcId="{B6E55F43-8492-474D-8EBF-DD2FB1FD8E8A}" destId="{D71126B5-4D28-F041-996A-21406ACAE784}" srcOrd="0" destOrd="0" presId="urn:microsoft.com/office/officeart/2005/8/layout/lProcess2"/>
    <dgm:cxn modelId="{C37DF469-4FB2-5C4F-A3CF-AE0C7251DF0A}" srcId="{C18DE2C0-57AC-C24A-A682-F6EFBC9B2887}" destId="{B6E55F43-8492-474D-8EBF-DD2FB1FD8E8A}" srcOrd="0" destOrd="0" parTransId="{6F549DEC-FF27-7C41-8C41-F725EDB9BB47}" sibTransId="{DC60DCC1-F39C-2B47-94FC-E552E2A41D42}"/>
    <dgm:cxn modelId="{900F034B-5359-43CE-A27B-EC607980FFE6}" type="presOf" srcId="{F0DDD483-834C-6B45-9317-4D3FA2A47CCF}" destId="{7DBF07C2-8AEA-4B43-8016-96309FCE5136}" srcOrd="0" destOrd="0" presId="urn:microsoft.com/office/officeart/2005/8/layout/lProcess2"/>
    <dgm:cxn modelId="{68CB977A-1AED-F84B-8B83-DCC985FA9EE5}" srcId="{C18DE2C0-57AC-C24A-A682-F6EFBC9B2887}" destId="{49B92907-6763-2044-A264-7C79E0F550FE}" srcOrd="2" destOrd="0" parTransId="{A074C286-12EE-B945-9FCF-EAC486F6B47F}" sibTransId="{71347EC9-E3C5-C64B-950D-73CDD413622F}"/>
    <dgm:cxn modelId="{C1432E81-7EAC-E746-9A7F-1242DFAC14DF}" srcId="{C18DE2C0-57AC-C24A-A682-F6EFBC9B2887}" destId="{116B2C4A-2069-D747-A70A-9E640B09BCAF}" srcOrd="1" destOrd="0" parTransId="{C2585A7A-4A99-C24B-8BF3-D95648DD3C2D}" sibTransId="{0FBA759E-E194-8242-AA20-39F52600209E}"/>
    <dgm:cxn modelId="{F6539E86-A386-47EA-A663-503CB90F123A}" type="presOf" srcId="{5D795706-AAC7-C043-9259-A6977A593597}" destId="{C594826F-7934-0F40-874A-C158939AC62E}" srcOrd="0" destOrd="0" presId="urn:microsoft.com/office/officeart/2005/8/layout/lProcess2"/>
    <dgm:cxn modelId="{9EE9BDB0-FEC4-5B43-A1DE-28570A7E3321}" srcId="{C18DE2C0-57AC-C24A-A682-F6EFBC9B2887}" destId="{5D795706-AAC7-C043-9259-A6977A593597}" srcOrd="3" destOrd="0" parTransId="{29E2475E-3133-CD4D-BE38-58FE8AA952AF}" sibTransId="{353DEF32-C308-5940-AF45-32394E3B7CF9}"/>
    <dgm:cxn modelId="{92D475B6-23ED-496E-9367-A21A8B9D8BB2}" type="presOf" srcId="{116B2C4A-2069-D747-A70A-9E640B09BCAF}" destId="{AF8A08C6-7BE2-BC4F-8FA2-F9315956443D}" srcOrd="0" destOrd="0" presId="urn:microsoft.com/office/officeart/2005/8/layout/lProcess2"/>
    <dgm:cxn modelId="{FDF5CBE1-294D-4CEC-90AA-04C79F400FE9}" type="presOf" srcId="{49B92907-6763-2044-A264-7C79E0F550FE}" destId="{9FC495F8-4083-D14A-B895-6F3B982FE006}" srcOrd="0" destOrd="0" presId="urn:microsoft.com/office/officeart/2005/8/layout/lProcess2"/>
    <dgm:cxn modelId="{C39A26FF-432F-AF4F-A9AC-8EA5B01529C5}" srcId="{F0DDD483-834C-6B45-9317-4D3FA2A47CCF}" destId="{C18DE2C0-57AC-C24A-A682-F6EFBC9B2887}" srcOrd="0" destOrd="0" parTransId="{9B4DF7D3-AD5B-4C47-8EA0-628D4A801C17}" sibTransId="{F26836F4-DFF2-6842-95F8-A3E36A2B5C95}"/>
    <dgm:cxn modelId="{72FF0C55-4D2E-4D9D-B9BD-294DE2357534}" type="presParOf" srcId="{7DBF07C2-8AEA-4B43-8016-96309FCE5136}" destId="{10B58EBF-1B34-054A-B2DF-CC6F90AB9F87}" srcOrd="0" destOrd="0" presId="urn:microsoft.com/office/officeart/2005/8/layout/lProcess2"/>
    <dgm:cxn modelId="{541E8336-726D-4E45-8755-4B5B536FD5C5}" type="presParOf" srcId="{10B58EBF-1B34-054A-B2DF-CC6F90AB9F87}" destId="{3F849D56-9230-E249-B48B-5D647FAAD6A7}" srcOrd="0" destOrd="0" presId="urn:microsoft.com/office/officeart/2005/8/layout/lProcess2"/>
    <dgm:cxn modelId="{93FC69FF-C909-42CB-93C3-BCD73D507960}" type="presParOf" srcId="{10B58EBF-1B34-054A-B2DF-CC6F90AB9F87}" destId="{B4A9D584-B98C-D142-9197-2E0A1BA55CBC}" srcOrd="1" destOrd="0" presId="urn:microsoft.com/office/officeart/2005/8/layout/lProcess2"/>
    <dgm:cxn modelId="{F8F224AF-89F9-43A2-8BFB-14AA9DE66F9E}" type="presParOf" srcId="{10B58EBF-1B34-054A-B2DF-CC6F90AB9F87}" destId="{FD903F66-DEC8-E943-A8AE-50C398C4E770}" srcOrd="2" destOrd="0" presId="urn:microsoft.com/office/officeart/2005/8/layout/lProcess2"/>
    <dgm:cxn modelId="{6DBC19B1-6EBF-4C60-ABA2-98A0C30363F2}" type="presParOf" srcId="{FD903F66-DEC8-E943-A8AE-50C398C4E770}" destId="{FE42A3A4-5A25-EA40-9BAF-51294332E30B}" srcOrd="0" destOrd="0" presId="urn:microsoft.com/office/officeart/2005/8/layout/lProcess2"/>
    <dgm:cxn modelId="{B5400C58-0BBE-4E0F-A787-C9DCACD629A7}" type="presParOf" srcId="{FE42A3A4-5A25-EA40-9BAF-51294332E30B}" destId="{D71126B5-4D28-F041-996A-21406ACAE784}" srcOrd="0" destOrd="0" presId="urn:microsoft.com/office/officeart/2005/8/layout/lProcess2"/>
    <dgm:cxn modelId="{640ACEA6-A230-44A7-8DE7-4FD8087D7D80}" type="presParOf" srcId="{FE42A3A4-5A25-EA40-9BAF-51294332E30B}" destId="{6774FBC6-A207-E64E-9ED5-5016D145CD8C}" srcOrd="1" destOrd="0" presId="urn:microsoft.com/office/officeart/2005/8/layout/lProcess2"/>
    <dgm:cxn modelId="{E62AE859-536D-4DCE-AAB1-581A2E07FBE0}" type="presParOf" srcId="{FE42A3A4-5A25-EA40-9BAF-51294332E30B}" destId="{AF8A08C6-7BE2-BC4F-8FA2-F9315956443D}" srcOrd="2" destOrd="0" presId="urn:microsoft.com/office/officeart/2005/8/layout/lProcess2"/>
    <dgm:cxn modelId="{BC4226D0-6B92-4B78-A888-00BE06DE063A}" type="presParOf" srcId="{FE42A3A4-5A25-EA40-9BAF-51294332E30B}" destId="{AA01FD29-A85B-BA4F-95AE-2814957984D4}" srcOrd="3" destOrd="0" presId="urn:microsoft.com/office/officeart/2005/8/layout/lProcess2"/>
    <dgm:cxn modelId="{B0A61C6C-52AA-43A5-8875-73C3F784CE62}" type="presParOf" srcId="{FE42A3A4-5A25-EA40-9BAF-51294332E30B}" destId="{9FC495F8-4083-D14A-B895-6F3B982FE006}" srcOrd="4" destOrd="0" presId="urn:microsoft.com/office/officeart/2005/8/layout/lProcess2"/>
    <dgm:cxn modelId="{9CF6AE0D-3386-40E9-8E09-930859C87BCF}" type="presParOf" srcId="{FE42A3A4-5A25-EA40-9BAF-51294332E30B}" destId="{B217475B-5669-E34B-90BF-F6A9422DEC8A}" srcOrd="5" destOrd="0" presId="urn:microsoft.com/office/officeart/2005/8/layout/lProcess2"/>
    <dgm:cxn modelId="{26CDD94B-DA5C-42B8-99B3-67DB369DCBA8}" type="presParOf" srcId="{FE42A3A4-5A25-EA40-9BAF-51294332E30B}" destId="{C594826F-7934-0F40-874A-C158939AC62E}"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483AC0-93EA-E841-B4FA-277AE639765E}" type="doc">
      <dgm:prSet loTypeId="urn:microsoft.com/office/officeart/2005/8/layout/lProcess2" loCatId="list" qsTypeId="urn:microsoft.com/office/officeart/2005/8/quickstyle/simple4" qsCatId="simple" csTypeId="urn:microsoft.com/office/officeart/2005/8/colors/accent1_2#6" csCatId="accent1" phldr="1"/>
      <dgm:spPr/>
      <dgm:t>
        <a:bodyPr/>
        <a:lstStyle/>
        <a:p>
          <a:endParaRPr lang="en-US"/>
        </a:p>
      </dgm:t>
    </dgm:pt>
    <dgm:pt modelId="{A040FA2E-38A2-084A-8008-52541E336715}">
      <dgm:prSet phldrT="[Text]"/>
      <dgm:spPr>
        <a:ln>
          <a:solidFill>
            <a:schemeClr val="accent1">
              <a:lumMod val="75000"/>
            </a:schemeClr>
          </a:solidFill>
        </a:ln>
      </dgm:spPr>
      <dgm:t>
        <a:bodyPr/>
        <a:lstStyle/>
        <a:p>
          <a:r>
            <a:rPr lang="en-US" dirty="0"/>
            <a:t>If an I/O operation is in progress, the OS needs to know:</a:t>
          </a:r>
        </a:p>
      </dgm:t>
    </dgm:pt>
    <dgm:pt modelId="{CA2E03F6-329A-C542-9B4E-09F9B07AD746}" type="parTrans" cxnId="{1A1B3A03-26E9-A649-928B-D54348BD7142}">
      <dgm:prSet/>
      <dgm:spPr/>
      <dgm:t>
        <a:bodyPr/>
        <a:lstStyle/>
        <a:p>
          <a:endParaRPr lang="en-US"/>
        </a:p>
      </dgm:t>
    </dgm:pt>
    <dgm:pt modelId="{E5096948-CBD6-9642-A0A6-D063E1E6DF9E}" type="sibTrans" cxnId="{1A1B3A03-26E9-A649-928B-D54348BD7142}">
      <dgm:prSet/>
      <dgm:spPr/>
      <dgm:t>
        <a:bodyPr/>
        <a:lstStyle/>
        <a:p>
          <a:endParaRPr lang="en-US"/>
        </a:p>
      </dgm:t>
    </dgm:pt>
    <dgm:pt modelId="{0A07CD90-140F-7941-85A9-03DEFAE8EDBA}">
      <dgm:prSet/>
      <dgm:spPr>
        <a:solidFill>
          <a:schemeClr val="accent6"/>
        </a:solidFill>
      </dgm:spPr>
      <dgm:t>
        <a:bodyPr/>
        <a:lstStyle/>
        <a:p>
          <a:r>
            <a:rPr lang="en-US"/>
            <a:t>the status of the I/O operation</a:t>
          </a:r>
          <a:endParaRPr lang="en-US" dirty="0"/>
        </a:p>
      </dgm:t>
    </dgm:pt>
    <dgm:pt modelId="{DAD4FEC6-4078-F348-8661-DC1CBC9C5EB7}" type="parTrans" cxnId="{875EBE26-92DA-8E4B-BD92-7955EDFBB187}">
      <dgm:prSet/>
      <dgm:spPr/>
      <dgm:t>
        <a:bodyPr/>
        <a:lstStyle/>
        <a:p>
          <a:endParaRPr lang="en-US"/>
        </a:p>
      </dgm:t>
    </dgm:pt>
    <dgm:pt modelId="{A96E2C35-B43C-284A-8F6C-EC255CEB46E2}" type="sibTrans" cxnId="{875EBE26-92DA-8E4B-BD92-7955EDFBB187}">
      <dgm:prSet/>
      <dgm:spPr/>
      <dgm:t>
        <a:bodyPr/>
        <a:lstStyle/>
        <a:p>
          <a:endParaRPr lang="en-US"/>
        </a:p>
      </dgm:t>
    </dgm:pt>
    <dgm:pt modelId="{A452C825-FC81-9A4C-AA41-A8075B54C907}">
      <dgm:prSet/>
      <dgm:spPr>
        <a:solidFill>
          <a:schemeClr val="accent6"/>
        </a:solidFill>
      </dgm:spPr>
      <dgm:t>
        <a:bodyPr/>
        <a:lstStyle/>
        <a:p>
          <a:r>
            <a:rPr lang="en-US" dirty="0"/>
            <a:t>the location in main memory being used as the source or destination of the I/O transfer</a:t>
          </a:r>
        </a:p>
      </dgm:t>
    </dgm:pt>
    <dgm:pt modelId="{E1846D62-E179-AC46-B3A2-565133559C19}" type="parTrans" cxnId="{66E3E055-BE84-8A4B-AA56-3B28D1FE623F}">
      <dgm:prSet/>
      <dgm:spPr/>
      <dgm:t>
        <a:bodyPr/>
        <a:lstStyle/>
        <a:p>
          <a:endParaRPr lang="en-US"/>
        </a:p>
      </dgm:t>
    </dgm:pt>
    <dgm:pt modelId="{CA980892-163F-984A-8353-259B373E2547}" type="sibTrans" cxnId="{66E3E055-BE84-8A4B-AA56-3B28D1FE623F}">
      <dgm:prSet/>
      <dgm:spPr/>
      <dgm:t>
        <a:bodyPr/>
        <a:lstStyle/>
        <a:p>
          <a:endParaRPr lang="en-US"/>
        </a:p>
      </dgm:t>
    </dgm:pt>
    <dgm:pt modelId="{70062E11-54F1-6D49-A4AD-E474E757963C}" type="pres">
      <dgm:prSet presAssocID="{F8483AC0-93EA-E841-B4FA-277AE639765E}" presName="theList" presStyleCnt="0">
        <dgm:presLayoutVars>
          <dgm:dir/>
          <dgm:animLvl val="lvl"/>
          <dgm:resizeHandles val="exact"/>
        </dgm:presLayoutVars>
      </dgm:prSet>
      <dgm:spPr/>
    </dgm:pt>
    <dgm:pt modelId="{782302A2-7132-324B-B54E-FD9DF75A098E}" type="pres">
      <dgm:prSet presAssocID="{A040FA2E-38A2-084A-8008-52541E336715}" presName="compNode" presStyleCnt="0"/>
      <dgm:spPr/>
    </dgm:pt>
    <dgm:pt modelId="{20F6E0D3-4E9B-1B43-9B30-91C36ED23AAE}" type="pres">
      <dgm:prSet presAssocID="{A040FA2E-38A2-084A-8008-52541E336715}" presName="aNode" presStyleLbl="bgShp" presStyleIdx="0" presStyleCnt="1"/>
      <dgm:spPr/>
    </dgm:pt>
    <dgm:pt modelId="{8A5BFA36-4E4D-6843-BF60-FB6D8697380D}" type="pres">
      <dgm:prSet presAssocID="{A040FA2E-38A2-084A-8008-52541E336715}" presName="textNode" presStyleLbl="bgShp" presStyleIdx="0" presStyleCnt="1"/>
      <dgm:spPr/>
    </dgm:pt>
    <dgm:pt modelId="{2D365B6F-A63E-6147-8F4D-D328452FABD4}" type="pres">
      <dgm:prSet presAssocID="{A040FA2E-38A2-084A-8008-52541E336715}" presName="compChildNode" presStyleCnt="0"/>
      <dgm:spPr/>
    </dgm:pt>
    <dgm:pt modelId="{E45A9B06-5616-3F4B-940B-EB151DBCAB95}" type="pres">
      <dgm:prSet presAssocID="{A040FA2E-38A2-084A-8008-52541E336715}" presName="theInnerList" presStyleCnt="0"/>
      <dgm:spPr/>
    </dgm:pt>
    <dgm:pt modelId="{B128DF16-CEEC-CE42-A0B3-9CFB3F85B3F6}" type="pres">
      <dgm:prSet presAssocID="{0A07CD90-140F-7941-85A9-03DEFAE8EDBA}" presName="childNode" presStyleLbl="node1" presStyleIdx="0" presStyleCnt="2">
        <dgm:presLayoutVars>
          <dgm:bulletEnabled val="1"/>
        </dgm:presLayoutVars>
      </dgm:prSet>
      <dgm:spPr/>
    </dgm:pt>
    <dgm:pt modelId="{95F72E96-B4F0-F440-A6ED-BE5ECDB99987}" type="pres">
      <dgm:prSet presAssocID="{0A07CD90-140F-7941-85A9-03DEFAE8EDBA}" presName="aSpace2" presStyleCnt="0"/>
      <dgm:spPr/>
    </dgm:pt>
    <dgm:pt modelId="{AF8F4221-EF7B-9D48-A700-2F9368E68899}" type="pres">
      <dgm:prSet presAssocID="{A452C825-FC81-9A4C-AA41-A8075B54C907}" presName="childNode" presStyleLbl="node1" presStyleIdx="1" presStyleCnt="2">
        <dgm:presLayoutVars>
          <dgm:bulletEnabled val="1"/>
        </dgm:presLayoutVars>
      </dgm:prSet>
      <dgm:spPr/>
    </dgm:pt>
  </dgm:ptLst>
  <dgm:cxnLst>
    <dgm:cxn modelId="{1A1B3A03-26E9-A649-928B-D54348BD7142}" srcId="{F8483AC0-93EA-E841-B4FA-277AE639765E}" destId="{A040FA2E-38A2-084A-8008-52541E336715}" srcOrd="0" destOrd="0" parTransId="{CA2E03F6-329A-C542-9B4E-09F9B07AD746}" sibTransId="{E5096948-CBD6-9642-A0A6-D063E1E6DF9E}"/>
    <dgm:cxn modelId="{79E79A24-BDED-4FFB-9DE5-9A5AE4C1E574}" type="presOf" srcId="{A452C825-FC81-9A4C-AA41-A8075B54C907}" destId="{AF8F4221-EF7B-9D48-A700-2F9368E68899}" srcOrd="0" destOrd="0" presId="urn:microsoft.com/office/officeart/2005/8/layout/lProcess2"/>
    <dgm:cxn modelId="{875EBE26-92DA-8E4B-BD92-7955EDFBB187}" srcId="{A040FA2E-38A2-084A-8008-52541E336715}" destId="{0A07CD90-140F-7941-85A9-03DEFAE8EDBA}" srcOrd="0" destOrd="0" parTransId="{DAD4FEC6-4078-F348-8661-DC1CBC9C5EB7}" sibTransId="{A96E2C35-B43C-284A-8F6C-EC255CEB46E2}"/>
    <dgm:cxn modelId="{04153564-01E0-4BDB-8D92-811EF28BF383}" type="presOf" srcId="{A040FA2E-38A2-084A-8008-52541E336715}" destId="{8A5BFA36-4E4D-6843-BF60-FB6D8697380D}" srcOrd="1" destOrd="0" presId="urn:microsoft.com/office/officeart/2005/8/layout/lProcess2"/>
    <dgm:cxn modelId="{66E3E055-BE84-8A4B-AA56-3B28D1FE623F}" srcId="{A040FA2E-38A2-084A-8008-52541E336715}" destId="{A452C825-FC81-9A4C-AA41-A8075B54C907}" srcOrd="1" destOrd="0" parTransId="{E1846D62-E179-AC46-B3A2-565133559C19}" sibTransId="{CA980892-163F-984A-8353-259B373E2547}"/>
    <dgm:cxn modelId="{516BFBB0-4460-41AF-942D-3CEDD5A95A1D}" type="presOf" srcId="{A040FA2E-38A2-084A-8008-52541E336715}" destId="{20F6E0D3-4E9B-1B43-9B30-91C36ED23AAE}" srcOrd="0" destOrd="0" presId="urn:microsoft.com/office/officeart/2005/8/layout/lProcess2"/>
    <dgm:cxn modelId="{8C14E5C4-81A6-41B1-98A8-05FE197242BC}" type="presOf" srcId="{0A07CD90-140F-7941-85A9-03DEFAE8EDBA}" destId="{B128DF16-CEEC-CE42-A0B3-9CFB3F85B3F6}" srcOrd="0" destOrd="0" presId="urn:microsoft.com/office/officeart/2005/8/layout/lProcess2"/>
    <dgm:cxn modelId="{BCE1F4DB-49F0-475C-8EC9-EB8FBD6676AC}" type="presOf" srcId="{F8483AC0-93EA-E841-B4FA-277AE639765E}" destId="{70062E11-54F1-6D49-A4AD-E474E757963C}" srcOrd="0" destOrd="0" presId="urn:microsoft.com/office/officeart/2005/8/layout/lProcess2"/>
    <dgm:cxn modelId="{BB74A631-44D7-4CB2-B64E-5AC88AEFAF19}" type="presParOf" srcId="{70062E11-54F1-6D49-A4AD-E474E757963C}" destId="{782302A2-7132-324B-B54E-FD9DF75A098E}" srcOrd="0" destOrd="0" presId="urn:microsoft.com/office/officeart/2005/8/layout/lProcess2"/>
    <dgm:cxn modelId="{5E2134DF-4E3D-4A14-94C4-1B6C9B6F8573}" type="presParOf" srcId="{782302A2-7132-324B-B54E-FD9DF75A098E}" destId="{20F6E0D3-4E9B-1B43-9B30-91C36ED23AAE}" srcOrd="0" destOrd="0" presId="urn:microsoft.com/office/officeart/2005/8/layout/lProcess2"/>
    <dgm:cxn modelId="{2E9128A7-50B6-46F7-9F87-368D661AB112}" type="presParOf" srcId="{782302A2-7132-324B-B54E-FD9DF75A098E}" destId="{8A5BFA36-4E4D-6843-BF60-FB6D8697380D}" srcOrd="1" destOrd="0" presId="urn:microsoft.com/office/officeart/2005/8/layout/lProcess2"/>
    <dgm:cxn modelId="{BF83FDD6-171A-4B95-A91A-35A0C0EB0BAF}" type="presParOf" srcId="{782302A2-7132-324B-B54E-FD9DF75A098E}" destId="{2D365B6F-A63E-6147-8F4D-D328452FABD4}" srcOrd="2" destOrd="0" presId="urn:microsoft.com/office/officeart/2005/8/layout/lProcess2"/>
    <dgm:cxn modelId="{16F4DA27-8685-448B-ABFA-0618D9B1FC0D}" type="presParOf" srcId="{2D365B6F-A63E-6147-8F4D-D328452FABD4}" destId="{E45A9B06-5616-3F4B-940B-EB151DBCAB95}" srcOrd="0" destOrd="0" presId="urn:microsoft.com/office/officeart/2005/8/layout/lProcess2"/>
    <dgm:cxn modelId="{A4634F9E-6F95-4BE0-ACAB-E9BCD62F456E}" type="presParOf" srcId="{E45A9B06-5616-3F4B-940B-EB151DBCAB95}" destId="{B128DF16-CEEC-CE42-A0B3-9CFB3F85B3F6}" srcOrd="0" destOrd="0" presId="urn:microsoft.com/office/officeart/2005/8/layout/lProcess2"/>
    <dgm:cxn modelId="{453995B5-71E2-4767-B3E3-DE81ABC943E7}" type="presParOf" srcId="{E45A9B06-5616-3F4B-940B-EB151DBCAB95}" destId="{95F72E96-B4F0-F440-A6ED-BE5ECDB99987}" srcOrd="1" destOrd="0" presId="urn:microsoft.com/office/officeart/2005/8/layout/lProcess2"/>
    <dgm:cxn modelId="{2DE4DAEB-8D44-4E3F-86AE-244134380B24}" type="presParOf" srcId="{E45A9B06-5616-3F4B-940B-EB151DBCAB95}" destId="{AF8F4221-EF7B-9D48-A700-2F9368E68899}"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C8DE37B-A3E7-3A44-84B8-18447E67AA42}" type="doc">
      <dgm:prSet loTypeId="urn:microsoft.com/office/officeart/2005/8/layout/list1" loCatId="list" qsTypeId="urn:microsoft.com/office/officeart/2005/8/quickstyle/simple4" qsCatId="simple" csTypeId="urn:microsoft.com/office/officeart/2005/8/colors/accent1_2#7" csCatId="accent1" phldr="1"/>
      <dgm:spPr/>
      <dgm:t>
        <a:bodyPr/>
        <a:lstStyle/>
        <a:p>
          <a:endParaRPr lang="en-US"/>
        </a:p>
      </dgm:t>
    </dgm:pt>
    <dgm:pt modelId="{0187175F-5EEB-A649-917F-B8E746E12A5B}">
      <dgm:prSet phldrT="[Text]"/>
      <dgm:spPr/>
      <dgm:t>
        <a:bodyPr/>
        <a:lstStyle/>
        <a:p>
          <a:r>
            <a:rPr lang="en-NZ" dirty="0"/>
            <a:t>These tables provide information about:</a:t>
          </a:r>
          <a:endParaRPr lang="en-US" dirty="0"/>
        </a:p>
      </dgm:t>
    </dgm:pt>
    <dgm:pt modelId="{7C194169-9A67-084C-9DDA-F6F91D1F548A}" type="parTrans" cxnId="{3F6CA88F-2837-2E40-89BC-32290E93EFBD}">
      <dgm:prSet/>
      <dgm:spPr/>
      <dgm:t>
        <a:bodyPr/>
        <a:lstStyle/>
        <a:p>
          <a:endParaRPr lang="en-US"/>
        </a:p>
      </dgm:t>
    </dgm:pt>
    <dgm:pt modelId="{462978F6-1F9F-6049-8646-188F819CD73F}" type="sibTrans" cxnId="{3F6CA88F-2837-2E40-89BC-32290E93EFBD}">
      <dgm:prSet/>
      <dgm:spPr/>
      <dgm:t>
        <a:bodyPr/>
        <a:lstStyle/>
        <a:p>
          <a:endParaRPr lang="en-US"/>
        </a:p>
      </dgm:t>
    </dgm:pt>
    <dgm:pt modelId="{8F2CF82E-89BA-BA4F-AF4C-4E4D23C137A8}">
      <dgm:prSet/>
      <dgm:spPr/>
      <dgm:t>
        <a:bodyPr/>
        <a:lstStyle/>
        <a:p>
          <a:r>
            <a:rPr lang="en-US"/>
            <a:t>existence of files</a:t>
          </a:r>
          <a:endParaRPr lang="en-US" dirty="0"/>
        </a:p>
      </dgm:t>
    </dgm:pt>
    <dgm:pt modelId="{A9DF3DCD-649B-6942-BCA8-145CB4B439A7}" type="parTrans" cxnId="{0076936E-2D7A-D041-B242-499BE0E971AB}">
      <dgm:prSet/>
      <dgm:spPr/>
      <dgm:t>
        <a:bodyPr/>
        <a:lstStyle/>
        <a:p>
          <a:endParaRPr lang="en-US"/>
        </a:p>
      </dgm:t>
    </dgm:pt>
    <dgm:pt modelId="{910212EA-EC89-B540-A529-E8CC91E665AF}" type="sibTrans" cxnId="{0076936E-2D7A-D041-B242-499BE0E971AB}">
      <dgm:prSet/>
      <dgm:spPr/>
      <dgm:t>
        <a:bodyPr/>
        <a:lstStyle/>
        <a:p>
          <a:endParaRPr lang="en-US"/>
        </a:p>
      </dgm:t>
    </dgm:pt>
    <dgm:pt modelId="{9E57F95E-88E2-7A49-8636-5CA2098542D3}">
      <dgm:prSet/>
      <dgm:spPr/>
      <dgm:t>
        <a:bodyPr/>
        <a:lstStyle/>
        <a:p>
          <a:r>
            <a:rPr lang="en-US"/>
            <a:t>location on secondary memory</a:t>
          </a:r>
          <a:endParaRPr lang="en-US" dirty="0"/>
        </a:p>
      </dgm:t>
    </dgm:pt>
    <dgm:pt modelId="{DFE4B9AA-B9AD-F543-9DDA-1E7953DBD416}" type="parTrans" cxnId="{6CECE787-395D-2D40-A0A2-05B1D5F30620}">
      <dgm:prSet/>
      <dgm:spPr/>
      <dgm:t>
        <a:bodyPr/>
        <a:lstStyle/>
        <a:p>
          <a:endParaRPr lang="en-US"/>
        </a:p>
      </dgm:t>
    </dgm:pt>
    <dgm:pt modelId="{BEACEA7A-3B4A-4340-84A2-4416D9266CC4}" type="sibTrans" cxnId="{6CECE787-395D-2D40-A0A2-05B1D5F30620}">
      <dgm:prSet/>
      <dgm:spPr/>
      <dgm:t>
        <a:bodyPr/>
        <a:lstStyle/>
        <a:p>
          <a:endParaRPr lang="en-US"/>
        </a:p>
      </dgm:t>
    </dgm:pt>
    <dgm:pt modelId="{2B0937E0-5474-0B44-948E-E277F5754624}">
      <dgm:prSet/>
      <dgm:spPr/>
      <dgm:t>
        <a:bodyPr/>
        <a:lstStyle/>
        <a:p>
          <a:r>
            <a:rPr lang="en-US"/>
            <a:t>current status</a:t>
          </a:r>
          <a:endParaRPr lang="en-US" dirty="0"/>
        </a:p>
      </dgm:t>
    </dgm:pt>
    <dgm:pt modelId="{7D82712C-7A35-364F-9B3B-284F0E9F19CA}" type="parTrans" cxnId="{D1BC6A98-A9B0-D44F-84CA-D28E458D25EE}">
      <dgm:prSet/>
      <dgm:spPr/>
      <dgm:t>
        <a:bodyPr/>
        <a:lstStyle/>
        <a:p>
          <a:endParaRPr lang="en-US"/>
        </a:p>
      </dgm:t>
    </dgm:pt>
    <dgm:pt modelId="{0716F3C2-7F3B-8745-B871-B9CAD70D0855}" type="sibTrans" cxnId="{D1BC6A98-A9B0-D44F-84CA-D28E458D25EE}">
      <dgm:prSet/>
      <dgm:spPr/>
      <dgm:t>
        <a:bodyPr/>
        <a:lstStyle/>
        <a:p>
          <a:endParaRPr lang="en-US"/>
        </a:p>
      </dgm:t>
    </dgm:pt>
    <dgm:pt modelId="{2AB9EC0E-0C5D-6D46-9B5D-76DDEC4AD3D5}">
      <dgm:prSet/>
      <dgm:spPr/>
      <dgm:t>
        <a:bodyPr/>
        <a:lstStyle/>
        <a:p>
          <a:r>
            <a:rPr lang="en-NZ"/>
            <a:t>other attributes</a:t>
          </a:r>
          <a:endParaRPr lang="en-US" dirty="0"/>
        </a:p>
      </dgm:t>
    </dgm:pt>
    <dgm:pt modelId="{ABB936FE-3E30-C745-84D5-50F64B3DEC10}" type="parTrans" cxnId="{B167301A-E8CF-1A4A-A358-521905DD1047}">
      <dgm:prSet/>
      <dgm:spPr/>
      <dgm:t>
        <a:bodyPr/>
        <a:lstStyle/>
        <a:p>
          <a:endParaRPr lang="en-US"/>
        </a:p>
      </dgm:t>
    </dgm:pt>
    <dgm:pt modelId="{F70E35F4-F3A7-DC4F-A801-E90C22E24073}" type="sibTrans" cxnId="{B167301A-E8CF-1A4A-A358-521905DD1047}">
      <dgm:prSet/>
      <dgm:spPr/>
      <dgm:t>
        <a:bodyPr/>
        <a:lstStyle/>
        <a:p>
          <a:endParaRPr lang="en-US"/>
        </a:p>
      </dgm:t>
    </dgm:pt>
    <dgm:pt modelId="{A738D775-1FD4-BE4D-A346-D7A5A7E8D368}" type="pres">
      <dgm:prSet presAssocID="{EC8DE37B-A3E7-3A44-84B8-18447E67AA42}" presName="linear" presStyleCnt="0">
        <dgm:presLayoutVars>
          <dgm:dir/>
          <dgm:animLvl val="lvl"/>
          <dgm:resizeHandles val="exact"/>
        </dgm:presLayoutVars>
      </dgm:prSet>
      <dgm:spPr/>
    </dgm:pt>
    <dgm:pt modelId="{F1CF573D-EF45-F742-8B9F-5840A5DE5ACA}" type="pres">
      <dgm:prSet presAssocID="{0187175F-5EEB-A649-917F-B8E746E12A5B}" presName="parentLin" presStyleCnt="0"/>
      <dgm:spPr/>
    </dgm:pt>
    <dgm:pt modelId="{7371FC89-F36C-3D49-832F-E59D73C74E10}" type="pres">
      <dgm:prSet presAssocID="{0187175F-5EEB-A649-917F-B8E746E12A5B}" presName="parentLeftMargin" presStyleLbl="node1" presStyleIdx="0" presStyleCnt="1"/>
      <dgm:spPr/>
    </dgm:pt>
    <dgm:pt modelId="{0CEFEDA6-C6BD-4242-A36C-ADC20C2F1CA7}" type="pres">
      <dgm:prSet presAssocID="{0187175F-5EEB-A649-917F-B8E746E12A5B}" presName="parentText" presStyleLbl="node1" presStyleIdx="0" presStyleCnt="1">
        <dgm:presLayoutVars>
          <dgm:chMax val="0"/>
          <dgm:bulletEnabled val="1"/>
        </dgm:presLayoutVars>
      </dgm:prSet>
      <dgm:spPr/>
    </dgm:pt>
    <dgm:pt modelId="{4B3E280C-E243-5343-B27A-FB049E6110FE}" type="pres">
      <dgm:prSet presAssocID="{0187175F-5EEB-A649-917F-B8E746E12A5B}" presName="negativeSpace" presStyleCnt="0"/>
      <dgm:spPr/>
    </dgm:pt>
    <dgm:pt modelId="{B65E8AE7-B8C6-0241-9480-2CDA1CF97203}" type="pres">
      <dgm:prSet presAssocID="{0187175F-5EEB-A649-917F-B8E746E12A5B}" presName="childText" presStyleLbl="conFgAcc1" presStyleIdx="0" presStyleCnt="1">
        <dgm:presLayoutVars>
          <dgm:bulletEnabled val="1"/>
        </dgm:presLayoutVars>
      </dgm:prSet>
      <dgm:spPr/>
    </dgm:pt>
  </dgm:ptLst>
  <dgm:cxnLst>
    <dgm:cxn modelId="{D3566C17-235B-49CD-9AB8-32CD42DF51DE}" type="presOf" srcId="{9E57F95E-88E2-7A49-8636-5CA2098542D3}" destId="{B65E8AE7-B8C6-0241-9480-2CDA1CF97203}" srcOrd="0" destOrd="1" presId="urn:microsoft.com/office/officeart/2005/8/layout/list1"/>
    <dgm:cxn modelId="{0EF6B017-D9B4-41BA-8ADC-61DA585A20AF}" type="presOf" srcId="{2B0937E0-5474-0B44-948E-E277F5754624}" destId="{B65E8AE7-B8C6-0241-9480-2CDA1CF97203}" srcOrd="0" destOrd="2" presId="urn:microsoft.com/office/officeart/2005/8/layout/list1"/>
    <dgm:cxn modelId="{B167301A-E8CF-1A4A-A358-521905DD1047}" srcId="{0187175F-5EEB-A649-917F-B8E746E12A5B}" destId="{2AB9EC0E-0C5D-6D46-9B5D-76DDEC4AD3D5}" srcOrd="3" destOrd="0" parTransId="{ABB936FE-3E30-C745-84D5-50F64B3DEC10}" sibTransId="{F70E35F4-F3A7-DC4F-A801-E90C22E24073}"/>
    <dgm:cxn modelId="{345C121E-CE66-42ED-B43C-D13C38C18795}" type="presOf" srcId="{0187175F-5EEB-A649-917F-B8E746E12A5B}" destId="{7371FC89-F36C-3D49-832F-E59D73C74E10}" srcOrd="0" destOrd="0" presId="urn:microsoft.com/office/officeart/2005/8/layout/list1"/>
    <dgm:cxn modelId="{0076936E-2D7A-D041-B242-499BE0E971AB}" srcId="{0187175F-5EEB-A649-917F-B8E746E12A5B}" destId="{8F2CF82E-89BA-BA4F-AF4C-4E4D23C137A8}" srcOrd="0" destOrd="0" parTransId="{A9DF3DCD-649B-6942-BCA8-145CB4B439A7}" sibTransId="{910212EA-EC89-B540-A529-E8CC91E665AF}"/>
    <dgm:cxn modelId="{6CECE787-395D-2D40-A0A2-05B1D5F30620}" srcId="{0187175F-5EEB-A649-917F-B8E746E12A5B}" destId="{9E57F95E-88E2-7A49-8636-5CA2098542D3}" srcOrd="1" destOrd="0" parTransId="{DFE4B9AA-B9AD-F543-9DDA-1E7953DBD416}" sibTransId="{BEACEA7A-3B4A-4340-84A2-4416D9266CC4}"/>
    <dgm:cxn modelId="{3F6CA88F-2837-2E40-89BC-32290E93EFBD}" srcId="{EC8DE37B-A3E7-3A44-84B8-18447E67AA42}" destId="{0187175F-5EEB-A649-917F-B8E746E12A5B}" srcOrd="0" destOrd="0" parTransId="{7C194169-9A67-084C-9DDA-F6F91D1F548A}" sibTransId="{462978F6-1F9F-6049-8646-188F819CD73F}"/>
    <dgm:cxn modelId="{D1BC6A98-A9B0-D44F-84CA-D28E458D25EE}" srcId="{0187175F-5EEB-A649-917F-B8E746E12A5B}" destId="{2B0937E0-5474-0B44-948E-E277F5754624}" srcOrd="2" destOrd="0" parTransId="{7D82712C-7A35-364F-9B3B-284F0E9F19CA}" sibTransId="{0716F3C2-7F3B-8745-B871-B9CAD70D0855}"/>
    <dgm:cxn modelId="{CE2477A7-375F-465E-9AC4-A7254DE5ADC7}" type="presOf" srcId="{8F2CF82E-89BA-BA4F-AF4C-4E4D23C137A8}" destId="{B65E8AE7-B8C6-0241-9480-2CDA1CF97203}" srcOrd="0" destOrd="0" presId="urn:microsoft.com/office/officeart/2005/8/layout/list1"/>
    <dgm:cxn modelId="{CAAC05BF-B2F8-4412-9A3D-5AD2A586B3F6}" type="presOf" srcId="{0187175F-5EEB-A649-917F-B8E746E12A5B}" destId="{0CEFEDA6-C6BD-4242-A36C-ADC20C2F1CA7}" srcOrd="1" destOrd="0" presId="urn:microsoft.com/office/officeart/2005/8/layout/list1"/>
    <dgm:cxn modelId="{024F47C0-6F66-48AA-AA55-0CAEF92BCB71}" type="presOf" srcId="{2AB9EC0E-0C5D-6D46-9B5D-76DDEC4AD3D5}" destId="{B65E8AE7-B8C6-0241-9480-2CDA1CF97203}" srcOrd="0" destOrd="3" presId="urn:microsoft.com/office/officeart/2005/8/layout/list1"/>
    <dgm:cxn modelId="{1684A8EE-9054-4591-9D98-7CE3F05D958D}" type="presOf" srcId="{EC8DE37B-A3E7-3A44-84B8-18447E67AA42}" destId="{A738D775-1FD4-BE4D-A346-D7A5A7E8D368}" srcOrd="0" destOrd="0" presId="urn:microsoft.com/office/officeart/2005/8/layout/list1"/>
    <dgm:cxn modelId="{935EAE91-6B97-4EAF-BB92-9AF309229A86}" type="presParOf" srcId="{A738D775-1FD4-BE4D-A346-D7A5A7E8D368}" destId="{F1CF573D-EF45-F742-8B9F-5840A5DE5ACA}" srcOrd="0" destOrd="0" presId="urn:microsoft.com/office/officeart/2005/8/layout/list1"/>
    <dgm:cxn modelId="{6090473B-9D61-42DF-B784-78B65D1D7A2D}" type="presParOf" srcId="{F1CF573D-EF45-F742-8B9F-5840A5DE5ACA}" destId="{7371FC89-F36C-3D49-832F-E59D73C74E10}" srcOrd="0" destOrd="0" presId="urn:microsoft.com/office/officeart/2005/8/layout/list1"/>
    <dgm:cxn modelId="{AF282D7A-1111-4518-A259-D4C9163E69B5}" type="presParOf" srcId="{F1CF573D-EF45-F742-8B9F-5840A5DE5ACA}" destId="{0CEFEDA6-C6BD-4242-A36C-ADC20C2F1CA7}" srcOrd="1" destOrd="0" presId="urn:microsoft.com/office/officeart/2005/8/layout/list1"/>
    <dgm:cxn modelId="{E921C492-595F-4F53-B577-3D4C1D2E0AC2}" type="presParOf" srcId="{A738D775-1FD4-BE4D-A346-D7A5A7E8D368}" destId="{4B3E280C-E243-5343-B27A-FB049E6110FE}" srcOrd="1" destOrd="0" presId="urn:microsoft.com/office/officeart/2005/8/layout/list1"/>
    <dgm:cxn modelId="{76FEFD87-5E3D-440C-A6E0-BFC95AEF6CAD}" type="presParOf" srcId="{A738D775-1FD4-BE4D-A346-D7A5A7E8D368}" destId="{B65E8AE7-B8C6-0241-9480-2CDA1CF9720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5CC2E59-4DA7-E74F-9953-307B4CE48149}" type="doc">
      <dgm:prSet loTypeId="urn:microsoft.com/office/officeart/2005/8/layout/vList2" loCatId="list" qsTypeId="urn:microsoft.com/office/officeart/2005/8/quickstyle/simple4" qsCatId="simple" csTypeId="urn:microsoft.com/office/officeart/2005/8/colors/accent1_2#9" csCatId="accent1" phldr="1"/>
      <dgm:spPr/>
      <dgm:t>
        <a:bodyPr/>
        <a:lstStyle/>
        <a:p>
          <a:endParaRPr lang="en-US"/>
        </a:p>
      </dgm:t>
    </dgm:pt>
    <dgm:pt modelId="{0E6368D5-B059-024E-91DF-DD3FD8F3EF0D}">
      <dgm:prSet/>
      <dgm:spPr/>
      <dgm:t>
        <a:bodyPr/>
        <a:lstStyle/>
        <a:p>
          <a:pPr rtl="0"/>
          <a:r>
            <a:rPr lang="en-US" dirty="0"/>
            <a:t>Program status word (PSW)</a:t>
          </a:r>
        </a:p>
      </dgm:t>
    </dgm:pt>
    <dgm:pt modelId="{408E0F17-1ACC-1841-8F3E-800664CB2DEC}" type="parTrans" cxnId="{29E1CBE4-BBC8-8B4B-9BA3-AB74CCFA8F19}">
      <dgm:prSet/>
      <dgm:spPr/>
      <dgm:t>
        <a:bodyPr/>
        <a:lstStyle/>
        <a:p>
          <a:endParaRPr lang="en-US"/>
        </a:p>
      </dgm:t>
    </dgm:pt>
    <dgm:pt modelId="{B1CE820A-D885-E247-82AF-6545FEA2BA75}" type="sibTrans" cxnId="{29E1CBE4-BBC8-8B4B-9BA3-AB74CCFA8F19}">
      <dgm:prSet/>
      <dgm:spPr/>
      <dgm:t>
        <a:bodyPr/>
        <a:lstStyle/>
        <a:p>
          <a:endParaRPr lang="en-US"/>
        </a:p>
      </dgm:t>
    </dgm:pt>
    <dgm:pt modelId="{584FF4AF-EC06-B34A-B20D-98E41B443601}">
      <dgm:prSet/>
      <dgm:spPr/>
      <dgm:t>
        <a:bodyPr/>
        <a:lstStyle/>
        <a:p>
          <a:r>
            <a:rPr lang="en-US" dirty="0"/>
            <a:t>contains condition codes plus other status information</a:t>
          </a:r>
        </a:p>
      </dgm:t>
    </dgm:pt>
    <dgm:pt modelId="{40A8DCF4-4288-2C4A-8B6E-ACDF403FD1DC}" type="parTrans" cxnId="{4A323747-23F1-864D-BA7E-5145ED0F6E33}">
      <dgm:prSet/>
      <dgm:spPr/>
      <dgm:t>
        <a:bodyPr/>
        <a:lstStyle/>
        <a:p>
          <a:endParaRPr lang="en-US"/>
        </a:p>
      </dgm:t>
    </dgm:pt>
    <dgm:pt modelId="{0BC49143-D86F-0346-8FEF-2E8054AC5E1C}" type="sibTrans" cxnId="{4A323747-23F1-864D-BA7E-5145ED0F6E33}">
      <dgm:prSet/>
      <dgm:spPr/>
      <dgm:t>
        <a:bodyPr/>
        <a:lstStyle/>
        <a:p>
          <a:endParaRPr lang="en-US"/>
        </a:p>
      </dgm:t>
    </dgm:pt>
    <dgm:pt modelId="{8EE38AA4-188A-5745-8218-FC1C3E49E1C9}">
      <dgm:prSet/>
      <dgm:spPr/>
      <dgm:t>
        <a:bodyPr/>
        <a:lstStyle/>
        <a:p>
          <a:r>
            <a:rPr lang="en-US" dirty="0"/>
            <a:t>EFLAGS register is an example of a PSW used by any OS running on an x86 processor</a:t>
          </a:r>
        </a:p>
      </dgm:t>
    </dgm:pt>
    <dgm:pt modelId="{6787A359-E722-AE41-A329-F6AFA8CA13D8}" type="parTrans" cxnId="{FEE14523-BB8F-F343-A36F-4A8438D035CD}">
      <dgm:prSet/>
      <dgm:spPr/>
      <dgm:t>
        <a:bodyPr/>
        <a:lstStyle/>
        <a:p>
          <a:endParaRPr lang="en-US"/>
        </a:p>
      </dgm:t>
    </dgm:pt>
    <dgm:pt modelId="{2A6D4AC1-87FE-7B49-975E-4FDAB85F7C74}" type="sibTrans" cxnId="{FEE14523-BB8F-F343-A36F-4A8438D035CD}">
      <dgm:prSet/>
      <dgm:spPr/>
      <dgm:t>
        <a:bodyPr/>
        <a:lstStyle/>
        <a:p>
          <a:endParaRPr lang="en-US"/>
        </a:p>
      </dgm:t>
    </dgm:pt>
    <dgm:pt modelId="{19A12B70-05C7-B849-BA76-50A2EC42DEDB}" type="pres">
      <dgm:prSet presAssocID="{25CC2E59-4DA7-E74F-9953-307B4CE48149}" presName="linear" presStyleCnt="0">
        <dgm:presLayoutVars>
          <dgm:animLvl val="lvl"/>
          <dgm:resizeHandles val="exact"/>
        </dgm:presLayoutVars>
      </dgm:prSet>
      <dgm:spPr/>
    </dgm:pt>
    <dgm:pt modelId="{CDEBAD6C-7576-F048-A48A-668C70314B3B}" type="pres">
      <dgm:prSet presAssocID="{0E6368D5-B059-024E-91DF-DD3FD8F3EF0D}" presName="parentText" presStyleLbl="node1" presStyleIdx="0" presStyleCnt="1">
        <dgm:presLayoutVars>
          <dgm:chMax val="0"/>
          <dgm:bulletEnabled val="1"/>
        </dgm:presLayoutVars>
      </dgm:prSet>
      <dgm:spPr/>
    </dgm:pt>
    <dgm:pt modelId="{2E8AA53B-E68B-AC49-823A-6807577012E5}" type="pres">
      <dgm:prSet presAssocID="{0E6368D5-B059-024E-91DF-DD3FD8F3EF0D}" presName="childText" presStyleLbl="revTx" presStyleIdx="0" presStyleCnt="1">
        <dgm:presLayoutVars>
          <dgm:bulletEnabled val="1"/>
        </dgm:presLayoutVars>
      </dgm:prSet>
      <dgm:spPr/>
    </dgm:pt>
  </dgm:ptLst>
  <dgm:cxnLst>
    <dgm:cxn modelId="{FEE14523-BB8F-F343-A36F-4A8438D035CD}" srcId="{0E6368D5-B059-024E-91DF-DD3FD8F3EF0D}" destId="{8EE38AA4-188A-5745-8218-FC1C3E49E1C9}" srcOrd="1" destOrd="0" parTransId="{6787A359-E722-AE41-A329-F6AFA8CA13D8}" sibTransId="{2A6D4AC1-87FE-7B49-975E-4FDAB85F7C74}"/>
    <dgm:cxn modelId="{4A323747-23F1-864D-BA7E-5145ED0F6E33}" srcId="{0E6368D5-B059-024E-91DF-DD3FD8F3EF0D}" destId="{584FF4AF-EC06-B34A-B20D-98E41B443601}" srcOrd="0" destOrd="0" parTransId="{40A8DCF4-4288-2C4A-8B6E-ACDF403FD1DC}" sibTransId="{0BC49143-D86F-0346-8FEF-2E8054AC5E1C}"/>
    <dgm:cxn modelId="{682D7647-1177-4A06-9839-744722C484E5}" type="presOf" srcId="{0E6368D5-B059-024E-91DF-DD3FD8F3EF0D}" destId="{CDEBAD6C-7576-F048-A48A-668C70314B3B}" srcOrd="0" destOrd="0" presId="urn:microsoft.com/office/officeart/2005/8/layout/vList2"/>
    <dgm:cxn modelId="{B4B7BA79-D9E7-4DEF-A7A8-4E74BCF1AB3F}" type="presOf" srcId="{8EE38AA4-188A-5745-8218-FC1C3E49E1C9}" destId="{2E8AA53B-E68B-AC49-823A-6807577012E5}" srcOrd="0" destOrd="1" presId="urn:microsoft.com/office/officeart/2005/8/layout/vList2"/>
    <dgm:cxn modelId="{E29DAFB9-4041-4C31-B53A-59E069D5FE4E}" type="presOf" srcId="{25CC2E59-4DA7-E74F-9953-307B4CE48149}" destId="{19A12B70-05C7-B849-BA76-50A2EC42DEDB}" srcOrd="0" destOrd="0" presId="urn:microsoft.com/office/officeart/2005/8/layout/vList2"/>
    <dgm:cxn modelId="{E51161DE-997D-4107-A6D2-0F8C71428468}" type="presOf" srcId="{584FF4AF-EC06-B34A-B20D-98E41B443601}" destId="{2E8AA53B-E68B-AC49-823A-6807577012E5}" srcOrd="0" destOrd="0" presId="urn:microsoft.com/office/officeart/2005/8/layout/vList2"/>
    <dgm:cxn modelId="{29E1CBE4-BBC8-8B4B-9BA3-AB74CCFA8F19}" srcId="{25CC2E59-4DA7-E74F-9953-307B4CE48149}" destId="{0E6368D5-B059-024E-91DF-DD3FD8F3EF0D}" srcOrd="0" destOrd="0" parTransId="{408E0F17-1ACC-1841-8F3E-800664CB2DEC}" sibTransId="{B1CE820A-D885-E247-82AF-6545FEA2BA75}"/>
    <dgm:cxn modelId="{D017BB78-A428-41F6-9247-87A72002FC28}" type="presParOf" srcId="{19A12B70-05C7-B849-BA76-50A2EC42DEDB}" destId="{CDEBAD6C-7576-F048-A48A-668C70314B3B}" srcOrd="0" destOrd="0" presId="urn:microsoft.com/office/officeart/2005/8/layout/vList2"/>
    <dgm:cxn modelId="{FE25BF03-B96F-45AB-8DC5-70B361750DF0}" type="presParOf" srcId="{19A12B70-05C7-B849-BA76-50A2EC42DEDB}" destId="{2E8AA53B-E68B-AC49-823A-6807577012E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72B3D4-CB3C-1845-8D1C-5411446726EB}" type="doc">
      <dgm:prSet loTypeId="urn:microsoft.com/office/officeart/2005/8/layout/vList2" loCatId="list" qsTypeId="urn:microsoft.com/office/officeart/2005/8/quickstyle/simple4" qsCatId="simple" csTypeId="urn:microsoft.com/office/officeart/2005/8/colors/accent1_2#10" csCatId="accent1" phldr="1"/>
      <dgm:spPr/>
      <dgm:t>
        <a:bodyPr/>
        <a:lstStyle/>
        <a:p>
          <a:endParaRPr lang="en-US"/>
        </a:p>
      </dgm:t>
    </dgm:pt>
    <dgm:pt modelId="{02FD26FC-8EFC-2345-85D2-7F02A2BB8E9E}">
      <dgm:prSet phldrT="[Text]"/>
      <dgm:spPr/>
      <dgm:t>
        <a:bodyPr/>
        <a:lstStyle/>
        <a:p>
          <a:r>
            <a:rPr lang="en-NZ" dirty="0"/>
            <a:t>Consists of the contents of processor registers </a:t>
          </a:r>
          <a:endParaRPr lang="en-US" dirty="0"/>
        </a:p>
      </dgm:t>
    </dgm:pt>
    <dgm:pt modelId="{7F3795F6-2CE2-FC44-9C0A-320DDEDED4B2}" type="parTrans" cxnId="{459CAD6B-959A-6C46-A9EE-50FC78A327E2}">
      <dgm:prSet/>
      <dgm:spPr/>
      <dgm:t>
        <a:bodyPr/>
        <a:lstStyle/>
        <a:p>
          <a:endParaRPr lang="en-US"/>
        </a:p>
      </dgm:t>
    </dgm:pt>
    <dgm:pt modelId="{C081CC81-830F-2541-8FD8-11FA7AC7D488}" type="sibTrans" cxnId="{459CAD6B-959A-6C46-A9EE-50FC78A327E2}">
      <dgm:prSet/>
      <dgm:spPr/>
      <dgm:t>
        <a:bodyPr/>
        <a:lstStyle/>
        <a:p>
          <a:endParaRPr lang="en-US"/>
        </a:p>
      </dgm:t>
    </dgm:pt>
    <dgm:pt modelId="{38BECD78-1D96-A749-A941-F937761EF154}">
      <dgm:prSet/>
      <dgm:spPr/>
      <dgm:t>
        <a:bodyPr/>
        <a:lstStyle/>
        <a:p>
          <a:r>
            <a:rPr lang="en-US"/>
            <a:t>user-visible registers</a:t>
          </a:r>
          <a:endParaRPr lang="en-US" dirty="0"/>
        </a:p>
      </dgm:t>
    </dgm:pt>
    <dgm:pt modelId="{1039D069-70AC-D540-A155-987BFE1E5273}" type="parTrans" cxnId="{ED023474-F77D-2B4B-BE06-382DA812B303}">
      <dgm:prSet/>
      <dgm:spPr/>
      <dgm:t>
        <a:bodyPr/>
        <a:lstStyle/>
        <a:p>
          <a:endParaRPr lang="en-US"/>
        </a:p>
      </dgm:t>
    </dgm:pt>
    <dgm:pt modelId="{CF67D3C7-5D35-9445-A8A2-C5199D26823E}" type="sibTrans" cxnId="{ED023474-F77D-2B4B-BE06-382DA812B303}">
      <dgm:prSet/>
      <dgm:spPr/>
      <dgm:t>
        <a:bodyPr/>
        <a:lstStyle/>
        <a:p>
          <a:endParaRPr lang="en-US"/>
        </a:p>
      </dgm:t>
    </dgm:pt>
    <dgm:pt modelId="{DC03DB23-0EEC-8C45-A752-F6B2433060FB}">
      <dgm:prSet/>
      <dgm:spPr/>
      <dgm:t>
        <a:bodyPr/>
        <a:lstStyle/>
        <a:p>
          <a:r>
            <a:rPr lang="en-US"/>
            <a:t>control and status registers</a:t>
          </a:r>
          <a:endParaRPr lang="en-US" dirty="0"/>
        </a:p>
      </dgm:t>
    </dgm:pt>
    <dgm:pt modelId="{829A22DC-99D2-C14F-BDBB-4171D695F1EC}" type="parTrans" cxnId="{5DA54D59-A7CF-1E4C-BD36-ED0328218B43}">
      <dgm:prSet/>
      <dgm:spPr/>
      <dgm:t>
        <a:bodyPr/>
        <a:lstStyle/>
        <a:p>
          <a:endParaRPr lang="en-US"/>
        </a:p>
      </dgm:t>
    </dgm:pt>
    <dgm:pt modelId="{93F7DA8A-5C2F-AC41-9E21-46A586BFCC5A}" type="sibTrans" cxnId="{5DA54D59-A7CF-1E4C-BD36-ED0328218B43}">
      <dgm:prSet/>
      <dgm:spPr/>
      <dgm:t>
        <a:bodyPr/>
        <a:lstStyle/>
        <a:p>
          <a:endParaRPr lang="en-US"/>
        </a:p>
      </dgm:t>
    </dgm:pt>
    <dgm:pt modelId="{E0D11923-14A0-7A49-AA75-FC4A1652AAD0}">
      <dgm:prSet/>
      <dgm:spPr/>
      <dgm:t>
        <a:bodyPr/>
        <a:lstStyle/>
        <a:p>
          <a:r>
            <a:rPr lang="en-US"/>
            <a:t>stack pointers</a:t>
          </a:r>
          <a:endParaRPr lang="en-US" dirty="0"/>
        </a:p>
      </dgm:t>
    </dgm:pt>
    <dgm:pt modelId="{219832B6-C78B-3546-87F0-8A62C04B2916}" type="parTrans" cxnId="{FD64DB40-4CC7-2449-B8C8-5D2C06D4988D}">
      <dgm:prSet/>
      <dgm:spPr/>
      <dgm:t>
        <a:bodyPr/>
        <a:lstStyle/>
        <a:p>
          <a:endParaRPr lang="en-US"/>
        </a:p>
      </dgm:t>
    </dgm:pt>
    <dgm:pt modelId="{1A8C65E5-25C5-F24E-8E47-4A77BC4DD79D}" type="sibTrans" cxnId="{FD64DB40-4CC7-2449-B8C8-5D2C06D4988D}">
      <dgm:prSet/>
      <dgm:spPr/>
      <dgm:t>
        <a:bodyPr/>
        <a:lstStyle/>
        <a:p>
          <a:endParaRPr lang="en-US"/>
        </a:p>
      </dgm:t>
    </dgm:pt>
    <dgm:pt modelId="{F611DB35-41DF-4843-9592-99016F517087}" type="pres">
      <dgm:prSet presAssocID="{3A72B3D4-CB3C-1845-8D1C-5411446726EB}" presName="linear" presStyleCnt="0">
        <dgm:presLayoutVars>
          <dgm:animLvl val="lvl"/>
          <dgm:resizeHandles val="exact"/>
        </dgm:presLayoutVars>
      </dgm:prSet>
      <dgm:spPr/>
    </dgm:pt>
    <dgm:pt modelId="{FCD3108C-6776-4C4E-91F9-9F164B7AE8D5}" type="pres">
      <dgm:prSet presAssocID="{02FD26FC-8EFC-2345-85D2-7F02A2BB8E9E}" presName="parentText" presStyleLbl="node1" presStyleIdx="0" presStyleCnt="1">
        <dgm:presLayoutVars>
          <dgm:chMax val="0"/>
          <dgm:bulletEnabled val="1"/>
        </dgm:presLayoutVars>
      </dgm:prSet>
      <dgm:spPr/>
    </dgm:pt>
    <dgm:pt modelId="{1460BFE5-5A54-5E47-8B5A-E354A9A1476F}" type="pres">
      <dgm:prSet presAssocID="{02FD26FC-8EFC-2345-85D2-7F02A2BB8E9E}" presName="childText" presStyleLbl="revTx" presStyleIdx="0" presStyleCnt="1">
        <dgm:presLayoutVars>
          <dgm:bulletEnabled val="1"/>
        </dgm:presLayoutVars>
      </dgm:prSet>
      <dgm:spPr/>
    </dgm:pt>
  </dgm:ptLst>
  <dgm:cxnLst>
    <dgm:cxn modelId="{DF1EFE15-4B56-4CD0-9143-3E21C8698D5F}" type="presOf" srcId="{38BECD78-1D96-A749-A941-F937761EF154}" destId="{1460BFE5-5A54-5E47-8B5A-E354A9A1476F}" srcOrd="0" destOrd="0" presId="urn:microsoft.com/office/officeart/2005/8/layout/vList2"/>
    <dgm:cxn modelId="{AA320838-B9AE-45DC-B588-8C277CEC5709}" type="presOf" srcId="{02FD26FC-8EFC-2345-85D2-7F02A2BB8E9E}" destId="{FCD3108C-6776-4C4E-91F9-9F164B7AE8D5}" srcOrd="0" destOrd="0" presId="urn:microsoft.com/office/officeart/2005/8/layout/vList2"/>
    <dgm:cxn modelId="{FD64DB40-4CC7-2449-B8C8-5D2C06D4988D}" srcId="{02FD26FC-8EFC-2345-85D2-7F02A2BB8E9E}" destId="{E0D11923-14A0-7A49-AA75-FC4A1652AAD0}" srcOrd="2" destOrd="0" parTransId="{219832B6-C78B-3546-87F0-8A62C04B2916}" sibTransId="{1A8C65E5-25C5-F24E-8E47-4A77BC4DD79D}"/>
    <dgm:cxn modelId="{459CAD6B-959A-6C46-A9EE-50FC78A327E2}" srcId="{3A72B3D4-CB3C-1845-8D1C-5411446726EB}" destId="{02FD26FC-8EFC-2345-85D2-7F02A2BB8E9E}" srcOrd="0" destOrd="0" parTransId="{7F3795F6-2CE2-FC44-9C0A-320DDEDED4B2}" sibTransId="{C081CC81-830F-2541-8FD8-11FA7AC7D488}"/>
    <dgm:cxn modelId="{AACC3151-BB72-4E2A-AC59-BA8D95800849}" type="presOf" srcId="{E0D11923-14A0-7A49-AA75-FC4A1652AAD0}" destId="{1460BFE5-5A54-5E47-8B5A-E354A9A1476F}" srcOrd="0" destOrd="2" presId="urn:microsoft.com/office/officeart/2005/8/layout/vList2"/>
    <dgm:cxn modelId="{ED023474-F77D-2B4B-BE06-382DA812B303}" srcId="{02FD26FC-8EFC-2345-85D2-7F02A2BB8E9E}" destId="{38BECD78-1D96-A749-A941-F937761EF154}" srcOrd="0" destOrd="0" parTransId="{1039D069-70AC-D540-A155-987BFE1E5273}" sibTransId="{CF67D3C7-5D35-9445-A8A2-C5199D26823E}"/>
    <dgm:cxn modelId="{5DA54D59-A7CF-1E4C-BD36-ED0328218B43}" srcId="{02FD26FC-8EFC-2345-85D2-7F02A2BB8E9E}" destId="{DC03DB23-0EEC-8C45-A752-F6B2433060FB}" srcOrd="1" destOrd="0" parTransId="{829A22DC-99D2-C14F-BDBB-4171D695F1EC}" sibTransId="{93F7DA8A-5C2F-AC41-9E21-46A586BFCC5A}"/>
    <dgm:cxn modelId="{77243B96-C393-437D-9A4E-B67C7112B948}" type="presOf" srcId="{3A72B3D4-CB3C-1845-8D1C-5411446726EB}" destId="{F611DB35-41DF-4843-9592-99016F517087}" srcOrd="0" destOrd="0" presId="urn:microsoft.com/office/officeart/2005/8/layout/vList2"/>
    <dgm:cxn modelId="{A4EFDBAC-65FB-424C-8CC4-3559582F3F93}" type="presOf" srcId="{DC03DB23-0EEC-8C45-A752-F6B2433060FB}" destId="{1460BFE5-5A54-5E47-8B5A-E354A9A1476F}" srcOrd="0" destOrd="1" presId="urn:microsoft.com/office/officeart/2005/8/layout/vList2"/>
    <dgm:cxn modelId="{B1940669-5F18-4AF4-8CC5-91F131CA02D4}" type="presParOf" srcId="{F611DB35-41DF-4843-9592-99016F517087}" destId="{FCD3108C-6776-4C4E-91F9-9F164B7AE8D5}" srcOrd="0" destOrd="0" presId="urn:microsoft.com/office/officeart/2005/8/layout/vList2"/>
    <dgm:cxn modelId="{83CB0BCD-6827-4E9A-B757-FC13CCAC1A2A}" type="presParOf" srcId="{F611DB35-41DF-4843-9592-99016F517087}" destId="{1460BFE5-5A54-5E47-8B5A-E354A9A1476F}"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0F2E7-5140-0B44-A47F-00138E696C9A}">
      <dsp:nvSpPr>
        <dsp:cNvPr id="0" name=""/>
        <dsp:cNvSpPr/>
      </dsp:nvSpPr>
      <dsp:spPr>
        <a:xfrm>
          <a:off x="0" y="152401"/>
          <a:ext cx="8153400" cy="8658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Program code</a:t>
          </a:r>
        </a:p>
      </dsp:txBody>
      <dsp:txXfrm>
        <a:off x="42265" y="194666"/>
        <a:ext cx="8068870" cy="781270"/>
      </dsp:txXfrm>
    </dsp:sp>
    <dsp:sp modelId="{4A1A3D03-DB08-6D4A-9013-6A326781C6BD}">
      <dsp:nvSpPr>
        <dsp:cNvPr id="0" name=""/>
        <dsp:cNvSpPr/>
      </dsp:nvSpPr>
      <dsp:spPr>
        <a:xfrm>
          <a:off x="0" y="995292"/>
          <a:ext cx="8153400" cy="65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7940" rIns="156464" bIns="27940" numCol="1" spcCol="1270" anchor="t" anchorCtr="0">
          <a:noAutofit/>
        </a:bodyPr>
        <a:lstStyle/>
        <a:p>
          <a:pPr marL="282575" lvl="1" indent="-282575" algn="l" defTabSz="914400" rtl="0" eaLnBrk="1" latinLnBrk="0" hangingPunct="1">
            <a:lnSpc>
              <a:spcPct val="90000"/>
            </a:lnSpc>
            <a:spcBef>
              <a:spcPct val="0"/>
            </a:spcBef>
            <a:spcAft>
              <a:spcPct val="20000"/>
            </a:spcAft>
            <a:buClr>
              <a:schemeClr val="accent1"/>
            </a:buClr>
            <a:buSzPct val="75000"/>
            <a:buFont typeface="Wingdings" pitchFamily="2" charset="2"/>
            <a:buChar char="n"/>
          </a:pPr>
          <a:r>
            <a:rPr lang="en-US" sz="2200" kern="1200" dirty="0">
              <a:solidFill>
                <a:schemeClr val="tx1">
                  <a:lumMod val="85000"/>
                  <a:lumOff val="15000"/>
                </a:schemeClr>
              </a:solidFill>
              <a:latin typeface="+mn-lt"/>
              <a:ea typeface="+mn-ea"/>
              <a:cs typeface="+mn-cs"/>
            </a:rPr>
            <a:t>which may be shared with other processes that are executing the same program</a:t>
          </a:r>
        </a:p>
      </dsp:txBody>
      <dsp:txXfrm>
        <a:off x="0" y="995292"/>
        <a:ext cx="8153400" cy="651015"/>
      </dsp:txXfrm>
    </dsp:sp>
    <dsp:sp modelId="{02FDE227-3421-A249-B877-4E1ACDF3ED5A}">
      <dsp:nvSpPr>
        <dsp:cNvPr id="0" name=""/>
        <dsp:cNvSpPr/>
      </dsp:nvSpPr>
      <dsp:spPr>
        <a:xfrm>
          <a:off x="0" y="1740261"/>
          <a:ext cx="8153400" cy="8658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A set of data associated with that code</a:t>
          </a:r>
        </a:p>
      </dsp:txBody>
      <dsp:txXfrm>
        <a:off x="42265" y="1782526"/>
        <a:ext cx="8068870" cy="7812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F2B9F-EC41-2140-8EC1-5E16AF2C7855}">
      <dsp:nvSpPr>
        <dsp:cNvPr id="0" name=""/>
        <dsp:cNvSpPr/>
      </dsp:nvSpPr>
      <dsp:spPr>
        <a:xfrm>
          <a:off x="0" y="0"/>
          <a:ext cx="4693920" cy="73152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assigns a unique process identifier to the new process</a:t>
          </a:r>
        </a:p>
      </dsp:txBody>
      <dsp:txXfrm>
        <a:off x="21425" y="21425"/>
        <a:ext cx="3818966" cy="688670"/>
      </dsp:txXfrm>
    </dsp:sp>
    <dsp:sp modelId="{5B5D711A-1B3F-D448-9482-44A847364F32}">
      <dsp:nvSpPr>
        <dsp:cNvPr id="0" name=""/>
        <dsp:cNvSpPr/>
      </dsp:nvSpPr>
      <dsp:spPr>
        <a:xfrm>
          <a:off x="350519" y="833119"/>
          <a:ext cx="4693920" cy="73152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allocates space for the process</a:t>
          </a:r>
          <a:endParaRPr lang="en-US" sz="2000" kern="1200" dirty="0"/>
        </a:p>
      </dsp:txBody>
      <dsp:txXfrm>
        <a:off x="371944" y="854544"/>
        <a:ext cx="3825062" cy="688670"/>
      </dsp:txXfrm>
    </dsp:sp>
    <dsp:sp modelId="{E6CD32AC-3E96-AB44-A760-F359511BBE11}">
      <dsp:nvSpPr>
        <dsp:cNvPr id="0" name=""/>
        <dsp:cNvSpPr/>
      </dsp:nvSpPr>
      <dsp:spPr>
        <a:xfrm>
          <a:off x="701039" y="1666240"/>
          <a:ext cx="4693920" cy="73152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initializes the process control block</a:t>
          </a:r>
          <a:endParaRPr lang="en-US" sz="2000" kern="1200" dirty="0"/>
        </a:p>
      </dsp:txBody>
      <dsp:txXfrm>
        <a:off x="722464" y="1687665"/>
        <a:ext cx="3825062" cy="688669"/>
      </dsp:txXfrm>
    </dsp:sp>
    <dsp:sp modelId="{AC35228F-21E7-5E47-83A7-D0492D254D58}">
      <dsp:nvSpPr>
        <dsp:cNvPr id="0" name=""/>
        <dsp:cNvSpPr/>
      </dsp:nvSpPr>
      <dsp:spPr>
        <a:xfrm>
          <a:off x="1051559" y="2499360"/>
          <a:ext cx="4693920" cy="73152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sets the appropriate linkages</a:t>
          </a:r>
          <a:endParaRPr lang="en-US" sz="2000" kern="1200" dirty="0"/>
        </a:p>
      </dsp:txBody>
      <dsp:txXfrm>
        <a:off x="1072984" y="2520785"/>
        <a:ext cx="3825062" cy="688669"/>
      </dsp:txXfrm>
    </dsp:sp>
    <dsp:sp modelId="{6DAEB0AD-3B63-8740-A6E5-6B3AE3531A2D}">
      <dsp:nvSpPr>
        <dsp:cNvPr id="0" name=""/>
        <dsp:cNvSpPr/>
      </dsp:nvSpPr>
      <dsp:spPr>
        <a:xfrm>
          <a:off x="1402079" y="3332480"/>
          <a:ext cx="4693920" cy="73152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creates or expands other data structures</a:t>
          </a:r>
          <a:endParaRPr lang="en-US" sz="2000" kern="1200" dirty="0"/>
        </a:p>
      </dsp:txBody>
      <dsp:txXfrm>
        <a:off x="1423504" y="3353905"/>
        <a:ext cx="3825062" cy="688669"/>
      </dsp:txXfrm>
    </dsp:sp>
    <dsp:sp modelId="{109E467C-1E73-8C45-B39E-5EC0C5B03450}">
      <dsp:nvSpPr>
        <dsp:cNvPr id="0" name=""/>
        <dsp:cNvSpPr/>
      </dsp:nvSpPr>
      <dsp:spPr>
        <a:xfrm>
          <a:off x="4218432" y="534416"/>
          <a:ext cx="475488" cy="475488"/>
        </a:xfrm>
        <a:prstGeom prst="downArrow">
          <a:avLst>
            <a:gd name="adj1" fmla="val 55000"/>
            <a:gd name="adj2" fmla="val 45000"/>
          </a:avLst>
        </a:prstGeom>
        <a:solidFill>
          <a:schemeClr val="accent6"/>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325417" y="534416"/>
        <a:ext cx="261518" cy="357805"/>
      </dsp:txXfrm>
    </dsp:sp>
    <dsp:sp modelId="{2BDB5B10-9839-7244-804C-B97A8A38670F}">
      <dsp:nvSpPr>
        <dsp:cNvPr id="0" name=""/>
        <dsp:cNvSpPr/>
      </dsp:nvSpPr>
      <dsp:spPr>
        <a:xfrm>
          <a:off x="4568952" y="1367536"/>
          <a:ext cx="475488" cy="475488"/>
        </a:xfrm>
        <a:prstGeom prst="downArrow">
          <a:avLst>
            <a:gd name="adj1" fmla="val 55000"/>
            <a:gd name="adj2" fmla="val 45000"/>
          </a:avLst>
        </a:prstGeom>
        <a:solidFill>
          <a:schemeClr val="accent6"/>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675937" y="1367536"/>
        <a:ext cx="261518" cy="357805"/>
      </dsp:txXfrm>
    </dsp:sp>
    <dsp:sp modelId="{B61A2D92-3241-AB4E-9449-C71D8D3EE5B6}">
      <dsp:nvSpPr>
        <dsp:cNvPr id="0" name=""/>
        <dsp:cNvSpPr/>
      </dsp:nvSpPr>
      <dsp:spPr>
        <a:xfrm>
          <a:off x="4919472" y="2188464"/>
          <a:ext cx="475488" cy="475488"/>
        </a:xfrm>
        <a:prstGeom prst="downArrow">
          <a:avLst>
            <a:gd name="adj1" fmla="val 55000"/>
            <a:gd name="adj2" fmla="val 45000"/>
          </a:avLst>
        </a:prstGeom>
        <a:solidFill>
          <a:schemeClr val="accent6"/>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026457" y="2188464"/>
        <a:ext cx="261518" cy="357805"/>
      </dsp:txXfrm>
    </dsp:sp>
    <dsp:sp modelId="{77EDA281-184C-FE4B-B762-E3375FFA90A8}">
      <dsp:nvSpPr>
        <dsp:cNvPr id="0" name=""/>
        <dsp:cNvSpPr/>
      </dsp:nvSpPr>
      <dsp:spPr>
        <a:xfrm>
          <a:off x="5269992" y="3029712"/>
          <a:ext cx="475488" cy="475488"/>
        </a:xfrm>
        <a:prstGeom prst="downArrow">
          <a:avLst>
            <a:gd name="adj1" fmla="val 55000"/>
            <a:gd name="adj2" fmla="val 45000"/>
          </a:avLst>
        </a:prstGeom>
        <a:solidFill>
          <a:schemeClr val="accent6"/>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76977" y="3029712"/>
        <a:ext cx="261518" cy="35780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8FE6C-2B05-C445-8F1C-C2D56EC0B341}">
      <dsp:nvSpPr>
        <dsp:cNvPr id="0" name=""/>
        <dsp:cNvSpPr/>
      </dsp:nvSpPr>
      <dsp:spPr>
        <a:xfrm>
          <a:off x="3343" y="286393"/>
          <a:ext cx="3664445" cy="91611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rtl="0">
            <a:lnSpc>
              <a:spcPct val="90000"/>
            </a:lnSpc>
            <a:spcBef>
              <a:spcPct val="0"/>
            </a:spcBef>
            <a:spcAft>
              <a:spcPct val="35000"/>
            </a:spcAft>
            <a:buNone/>
          </a:pPr>
          <a:r>
            <a:rPr lang="en-US" sz="2900" kern="1200" dirty="0"/>
            <a:t>If no interrupts are pending the processor:</a:t>
          </a:r>
        </a:p>
      </dsp:txBody>
      <dsp:txXfrm>
        <a:off x="30175" y="313225"/>
        <a:ext cx="3610781" cy="862447"/>
      </dsp:txXfrm>
    </dsp:sp>
    <dsp:sp modelId="{944F2D45-0854-FF4F-9A45-0B5FBB9415E6}">
      <dsp:nvSpPr>
        <dsp:cNvPr id="0" name=""/>
        <dsp:cNvSpPr/>
      </dsp:nvSpPr>
      <dsp:spPr>
        <a:xfrm rot="5400000">
          <a:off x="1755406" y="1282664"/>
          <a:ext cx="160319" cy="160319"/>
        </a:xfrm>
        <a:prstGeom prst="rightArrow">
          <a:avLst>
            <a:gd name="adj1" fmla="val 667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sp>
    <dsp:sp modelId="{878E7D38-9573-7A46-8835-570D9ED3C168}">
      <dsp:nvSpPr>
        <dsp:cNvPr id="0" name=""/>
        <dsp:cNvSpPr/>
      </dsp:nvSpPr>
      <dsp:spPr>
        <a:xfrm>
          <a:off x="3343" y="1523143"/>
          <a:ext cx="3664445" cy="916111"/>
        </a:xfrm>
        <a:prstGeom prst="roundRect">
          <a:avLst>
            <a:gd name="adj" fmla="val 10000"/>
          </a:avLst>
        </a:prstGeom>
        <a:solidFill>
          <a:schemeClr val="accent2"/>
        </a:solidFill>
        <a:ln w="15875" cap="flat" cmpd="sng" algn="ctr">
          <a:solidFill>
            <a:schemeClr val="bg2">
              <a:lumMod val="2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proceeds to the fetch stage and fetches the next instruction of the current program in the current process</a:t>
          </a:r>
        </a:p>
      </dsp:txBody>
      <dsp:txXfrm>
        <a:off x="30175" y="1549975"/>
        <a:ext cx="3610781" cy="862447"/>
      </dsp:txXfrm>
    </dsp:sp>
    <dsp:sp modelId="{DB54DFA3-E01E-B442-9482-07C506B84309}">
      <dsp:nvSpPr>
        <dsp:cNvPr id="0" name=""/>
        <dsp:cNvSpPr/>
      </dsp:nvSpPr>
      <dsp:spPr>
        <a:xfrm>
          <a:off x="4180811" y="286393"/>
          <a:ext cx="3664445" cy="91611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rtl="0">
            <a:lnSpc>
              <a:spcPct val="90000"/>
            </a:lnSpc>
            <a:spcBef>
              <a:spcPct val="0"/>
            </a:spcBef>
            <a:spcAft>
              <a:spcPct val="35000"/>
            </a:spcAft>
            <a:buNone/>
          </a:pPr>
          <a:r>
            <a:rPr lang="en-US" sz="2900" kern="1200" dirty="0"/>
            <a:t>If an interrupt is pending the processor:</a:t>
          </a:r>
        </a:p>
      </dsp:txBody>
      <dsp:txXfrm>
        <a:off x="4207643" y="313225"/>
        <a:ext cx="3610781" cy="862447"/>
      </dsp:txXfrm>
    </dsp:sp>
    <dsp:sp modelId="{A7450743-EE58-D742-9C11-C40E3AA314B2}">
      <dsp:nvSpPr>
        <dsp:cNvPr id="0" name=""/>
        <dsp:cNvSpPr/>
      </dsp:nvSpPr>
      <dsp:spPr>
        <a:xfrm rot="5400000">
          <a:off x="5932874" y="1282664"/>
          <a:ext cx="160319" cy="160319"/>
        </a:xfrm>
        <a:prstGeom prst="rightArrow">
          <a:avLst>
            <a:gd name="adj1" fmla="val 667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sp>
    <dsp:sp modelId="{F38B7510-114B-054F-B7FC-E55A1C978F4A}">
      <dsp:nvSpPr>
        <dsp:cNvPr id="0" name=""/>
        <dsp:cNvSpPr/>
      </dsp:nvSpPr>
      <dsp:spPr>
        <a:xfrm>
          <a:off x="4180811" y="1523143"/>
          <a:ext cx="3664445" cy="916111"/>
        </a:xfrm>
        <a:prstGeom prst="roundRect">
          <a:avLst>
            <a:gd name="adj" fmla="val 10000"/>
          </a:avLst>
        </a:prstGeom>
        <a:solidFill>
          <a:schemeClr val="accent2"/>
        </a:solidFill>
        <a:ln w="15875" cap="flat" cmpd="sng" algn="ctr">
          <a:solidFill>
            <a:schemeClr val="bg2">
              <a:lumMod val="2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sets the program counter to the starting address of an interrupt handler program</a:t>
          </a:r>
        </a:p>
      </dsp:txBody>
      <dsp:txXfrm>
        <a:off x="4207643" y="1549975"/>
        <a:ext cx="3610781" cy="862447"/>
      </dsp:txXfrm>
    </dsp:sp>
    <dsp:sp modelId="{74BDB899-755B-444E-915E-34234A2F80E2}">
      <dsp:nvSpPr>
        <dsp:cNvPr id="0" name=""/>
        <dsp:cNvSpPr/>
      </dsp:nvSpPr>
      <dsp:spPr>
        <a:xfrm rot="5400000">
          <a:off x="5932874" y="2519414"/>
          <a:ext cx="160319" cy="160319"/>
        </a:xfrm>
        <a:prstGeom prst="rightArrow">
          <a:avLst>
            <a:gd name="adj1" fmla="val 667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sp>
    <dsp:sp modelId="{9DCBE4C9-9854-3443-A76A-5007F14AEB74}">
      <dsp:nvSpPr>
        <dsp:cNvPr id="0" name=""/>
        <dsp:cNvSpPr/>
      </dsp:nvSpPr>
      <dsp:spPr>
        <a:xfrm>
          <a:off x="4180811" y="2759894"/>
          <a:ext cx="3664445" cy="916111"/>
        </a:xfrm>
        <a:prstGeom prst="roundRect">
          <a:avLst>
            <a:gd name="adj" fmla="val 10000"/>
          </a:avLst>
        </a:prstGeom>
        <a:solidFill>
          <a:schemeClr val="accent2"/>
        </a:solidFill>
        <a:ln w="15875" cap="flat" cmpd="sng" algn="ctr">
          <a:solidFill>
            <a:schemeClr val="bg2">
              <a:lumMod val="2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switches from user mode to kernel mode so that the interrupt processing code may include privileged instructions</a:t>
          </a:r>
        </a:p>
      </dsp:txBody>
      <dsp:txXfrm>
        <a:off x="4207643" y="2786726"/>
        <a:ext cx="3610781" cy="8624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D3BDD-AEEA-5940-BEF7-E4CEB4F3E8D7}">
      <dsp:nvSpPr>
        <dsp:cNvPr id="0" name=""/>
        <dsp:cNvSpPr/>
      </dsp:nvSpPr>
      <dsp:spPr>
        <a:xfrm>
          <a:off x="1066794" y="76202"/>
          <a:ext cx="1610506" cy="966303"/>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the context of the processor</a:t>
          </a:r>
        </a:p>
      </dsp:txBody>
      <dsp:txXfrm>
        <a:off x="1095096" y="104504"/>
        <a:ext cx="1553902" cy="909699"/>
      </dsp:txXfrm>
    </dsp:sp>
    <dsp:sp modelId="{2006BB91-3B87-DA40-B6AE-2A5108A2EF2F}">
      <dsp:nvSpPr>
        <dsp:cNvPr id="0" name=""/>
        <dsp:cNvSpPr/>
      </dsp:nvSpPr>
      <dsp:spPr>
        <a:xfrm rot="118485">
          <a:off x="2809053" y="397438"/>
          <a:ext cx="317818" cy="399405"/>
        </a:xfrm>
        <a:prstGeom prst="rightArrow">
          <a:avLst>
            <a:gd name="adj1" fmla="val 600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809081" y="475676"/>
        <a:ext cx="222473" cy="239643"/>
      </dsp:txXfrm>
    </dsp:sp>
    <dsp:sp modelId="{BCC1E542-A582-F347-92E2-47FFAB05B4F4}">
      <dsp:nvSpPr>
        <dsp:cNvPr id="0" name=""/>
        <dsp:cNvSpPr/>
      </dsp:nvSpPr>
      <dsp:spPr>
        <a:xfrm>
          <a:off x="3276602" y="152395"/>
          <a:ext cx="1610506" cy="9663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update the process control block of the process currently in the Running state</a:t>
          </a:r>
        </a:p>
      </dsp:txBody>
      <dsp:txXfrm>
        <a:off x="3304904" y="180697"/>
        <a:ext cx="1553902" cy="909699"/>
      </dsp:txXfrm>
    </dsp:sp>
    <dsp:sp modelId="{5C63AE9C-3248-D543-A4CF-FBBF3E8FEF02}">
      <dsp:nvSpPr>
        <dsp:cNvPr id="0" name=""/>
        <dsp:cNvSpPr/>
      </dsp:nvSpPr>
      <dsp:spPr>
        <a:xfrm rot="14">
          <a:off x="5052480" y="435849"/>
          <a:ext cx="398394" cy="399405"/>
        </a:xfrm>
        <a:prstGeom prst="rightArrow">
          <a:avLst>
            <a:gd name="adj1" fmla="val 600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052480" y="515730"/>
        <a:ext cx="278876" cy="239643"/>
      </dsp:txXfrm>
    </dsp:sp>
    <dsp:sp modelId="{7A3273C6-06DA-2A4F-9E7A-C786AEC7AEAC}">
      <dsp:nvSpPr>
        <dsp:cNvPr id="0" name=""/>
        <dsp:cNvSpPr/>
      </dsp:nvSpPr>
      <dsp:spPr>
        <a:xfrm>
          <a:off x="5638796" y="152405"/>
          <a:ext cx="1610506" cy="9663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move the process control block of this process to the appropriate queue</a:t>
          </a:r>
        </a:p>
      </dsp:txBody>
      <dsp:txXfrm>
        <a:off x="5667098" y="180707"/>
        <a:ext cx="1553902" cy="909699"/>
      </dsp:txXfrm>
    </dsp:sp>
    <dsp:sp modelId="{9D560C38-FF45-9045-A810-1BF24480C61F}">
      <dsp:nvSpPr>
        <dsp:cNvPr id="0" name=""/>
        <dsp:cNvSpPr/>
      </dsp:nvSpPr>
      <dsp:spPr>
        <a:xfrm rot="5563564">
          <a:off x="6238233" y="1226445"/>
          <a:ext cx="336345" cy="399405"/>
        </a:xfrm>
        <a:prstGeom prst="rightArrow">
          <a:avLst>
            <a:gd name="adj1" fmla="val 600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6288984" y="1258032"/>
        <a:ext cx="239643" cy="235442"/>
      </dsp:txXfrm>
    </dsp:sp>
    <dsp:sp modelId="{326859DC-81AC-A14D-930E-03D3AB419642}">
      <dsp:nvSpPr>
        <dsp:cNvPr id="0" name=""/>
        <dsp:cNvSpPr/>
      </dsp:nvSpPr>
      <dsp:spPr>
        <a:xfrm>
          <a:off x="5562603" y="1752604"/>
          <a:ext cx="1610506" cy="9663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select another process for execution</a:t>
          </a:r>
        </a:p>
      </dsp:txBody>
      <dsp:txXfrm>
        <a:off x="5590905" y="1780906"/>
        <a:ext cx="1553902" cy="909699"/>
      </dsp:txXfrm>
    </dsp:sp>
    <dsp:sp modelId="{805C6834-FB35-294F-B4C8-3486D3ACB1FC}">
      <dsp:nvSpPr>
        <dsp:cNvPr id="0" name=""/>
        <dsp:cNvSpPr/>
      </dsp:nvSpPr>
      <dsp:spPr>
        <a:xfrm rot="4912204">
          <a:off x="6311108" y="2826645"/>
          <a:ext cx="339376" cy="399405"/>
        </a:xfrm>
        <a:prstGeom prst="rightArrow">
          <a:avLst>
            <a:gd name="adj1" fmla="val 600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6353775" y="2857171"/>
        <a:ext cx="239643" cy="237563"/>
      </dsp:txXfrm>
    </dsp:sp>
    <dsp:sp modelId="{DDF3FDD6-440B-A94B-BF4E-63FA31DC858B}">
      <dsp:nvSpPr>
        <dsp:cNvPr id="0" name=""/>
        <dsp:cNvSpPr/>
      </dsp:nvSpPr>
      <dsp:spPr>
        <a:xfrm>
          <a:off x="5791199" y="3352805"/>
          <a:ext cx="1610506" cy="9663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update the process control block of the process selected</a:t>
          </a:r>
        </a:p>
      </dsp:txBody>
      <dsp:txXfrm>
        <a:off x="5819501" y="3381107"/>
        <a:ext cx="1553902" cy="909699"/>
      </dsp:txXfrm>
    </dsp:sp>
    <dsp:sp modelId="{13239FAD-D619-4A49-8F9B-6ACE90C6968A}">
      <dsp:nvSpPr>
        <dsp:cNvPr id="0" name=""/>
        <dsp:cNvSpPr/>
      </dsp:nvSpPr>
      <dsp:spPr>
        <a:xfrm rot="10918501">
          <a:off x="5341640" y="3598463"/>
          <a:ext cx="317810" cy="399405"/>
        </a:xfrm>
        <a:prstGeom prst="rightArrow">
          <a:avLst>
            <a:gd name="adj1" fmla="val 600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5436955" y="3679987"/>
        <a:ext cx="222467" cy="239643"/>
      </dsp:txXfrm>
    </dsp:sp>
    <dsp:sp modelId="{345D1EA6-731A-154F-A4B5-AB0B53187FB6}">
      <dsp:nvSpPr>
        <dsp:cNvPr id="0" name=""/>
        <dsp:cNvSpPr/>
      </dsp:nvSpPr>
      <dsp:spPr>
        <a:xfrm>
          <a:off x="3581407" y="3276602"/>
          <a:ext cx="1610506" cy="9663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update memory management data structures</a:t>
          </a:r>
        </a:p>
      </dsp:txBody>
      <dsp:txXfrm>
        <a:off x="3609709" y="3304904"/>
        <a:ext cx="1553902" cy="909699"/>
      </dsp:txXfrm>
    </dsp:sp>
    <dsp:sp modelId="{51D6E1CA-56DC-124D-8077-6C5DF4D18494}">
      <dsp:nvSpPr>
        <dsp:cNvPr id="0" name=""/>
        <dsp:cNvSpPr/>
      </dsp:nvSpPr>
      <dsp:spPr>
        <a:xfrm rot="11065425">
          <a:off x="2601084" y="3448763"/>
          <a:ext cx="694098" cy="399405"/>
        </a:xfrm>
        <a:prstGeom prst="rightArrow">
          <a:avLst>
            <a:gd name="adj1" fmla="val 600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2720727" y="3533265"/>
        <a:ext cx="574277" cy="239643"/>
      </dsp:txXfrm>
    </dsp:sp>
    <dsp:sp modelId="{47648A24-091E-A440-9803-7FF254809863}">
      <dsp:nvSpPr>
        <dsp:cNvPr id="0" name=""/>
        <dsp:cNvSpPr/>
      </dsp:nvSpPr>
      <dsp:spPr>
        <a:xfrm>
          <a:off x="533395" y="2743198"/>
          <a:ext cx="1742294" cy="1571702"/>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restore the context of the processor to that which existed at the time the selected process was last switched out</a:t>
          </a:r>
          <a:endParaRPr lang="en-NZ" sz="1400" kern="1200" dirty="0"/>
        </a:p>
      </dsp:txBody>
      <dsp:txXfrm>
        <a:off x="579429" y="2789232"/>
        <a:ext cx="1650226" cy="147963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A3861-4867-6649-9E60-E3C071079779}">
      <dsp:nvSpPr>
        <dsp:cNvPr id="0" name=""/>
        <dsp:cNvSpPr/>
      </dsp:nvSpPr>
      <dsp:spPr>
        <a:xfrm>
          <a:off x="0" y="37462"/>
          <a:ext cx="3352800" cy="432000"/>
        </a:xfrm>
        <a:prstGeom prst="rect">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Classes:</a:t>
          </a:r>
        </a:p>
      </dsp:txBody>
      <dsp:txXfrm>
        <a:off x="0" y="37462"/>
        <a:ext cx="3352800" cy="432000"/>
      </dsp:txXfrm>
    </dsp:sp>
    <dsp:sp modelId="{EA23634F-E561-6B40-8583-770CE1D809DE}">
      <dsp:nvSpPr>
        <dsp:cNvPr id="0" name=""/>
        <dsp:cNvSpPr/>
      </dsp:nvSpPr>
      <dsp:spPr>
        <a:xfrm>
          <a:off x="0" y="469462"/>
          <a:ext cx="3352800" cy="864675"/>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Masquerader</a:t>
          </a:r>
          <a:endParaRPr lang="en-US" sz="1500" kern="1200" dirty="0"/>
        </a:p>
        <a:p>
          <a:pPr marL="114300" lvl="1" indent="-114300" algn="l" defTabSz="666750">
            <a:lnSpc>
              <a:spcPct val="90000"/>
            </a:lnSpc>
            <a:spcBef>
              <a:spcPct val="0"/>
            </a:spcBef>
            <a:spcAft>
              <a:spcPct val="15000"/>
            </a:spcAft>
            <a:buChar char="•"/>
          </a:pPr>
          <a:r>
            <a:rPr lang="en-US" sz="1500" kern="1200" dirty="0"/>
            <a:t>Misfeasor</a:t>
          </a:r>
        </a:p>
        <a:p>
          <a:pPr marL="114300" lvl="1" indent="-114300" algn="l" defTabSz="666750">
            <a:lnSpc>
              <a:spcPct val="90000"/>
            </a:lnSpc>
            <a:spcBef>
              <a:spcPct val="0"/>
            </a:spcBef>
            <a:spcAft>
              <a:spcPct val="15000"/>
            </a:spcAft>
            <a:buChar char="•"/>
          </a:pPr>
          <a:r>
            <a:rPr lang="en-US" sz="1500" kern="1200" dirty="0"/>
            <a:t>Clandestine user</a:t>
          </a:r>
        </a:p>
      </dsp:txBody>
      <dsp:txXfrm>
        <a:off x="0" y="469462"/>
        <a:ext cx="3352800" cy="86467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5A6B9-C38B-034E-A0C7-8EA2C1465513}">
      <dsp:nvSpPr>
        <dsp:cNvPr id="0" name=""/>
        <dsp:cNvSpPr/>
      </dsp:nvSpPr>
      <dsp:spPr>
        <a:xfrm>
          <a:off x="0" y="152831"/>
          <a:ext cx="3733800" cy="432000"/>
        </a:xfrm>
        <a:prstGeom prst="rect">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Categories:</a:t>
          </a:r>
        </a:p>
      </dsp:txBody>
      <dsp:txXfrm>
        <a:off x="0" y="152831"/>
        <a:ext cx="3733800" cy="432000"/>
      </dsp:txXfrm>
    </dsp:sp>
    <dsp:sp modelId="{19F4B8F0-8E5F-7047-90AF-39120DD353BC}">
      <dsp:nvSpPr>
        <dsp:cNvPr id="0" name=""/>
        <dsp:cNvSpPr/>
      </dsp:nvSpPr>
      <dsp:spPr>
        <a:xfrm>
          <a:off x="0" y="584831"/>
          <a:ext cx="3733800" cy="1091137"/>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those that need a host program (parasitic)</a:t>
          </a:r>
        </a:p>
        <a:p>
          <a:pPr marL="228600" lvl="2" indent="-114300" algn="l" defTabSz="666750">
            <a:lnSpc>
              <a:spcPct val="90000"/>
            </a:lnSpc>
            <a:spcBef>
              <a:spcPct val="0"/>
            </a:spcBef>
            <a:spcAft>
              <a:spcPct val="15000"/>
            </a:spcAft>
            <a:buChar char="•"/>
          </a:pPr>
          <a:r>
            <a:rPr lang="en-US" sz="1500" kern="1200"/>
            <a:t>viruses, logic bombs, backdoors</a:t>
          </a:r>
          <a:endParaRPr lang="en-US" sz="1500" kern="1200" dirty="0"/>
        </a:p>
        <a:p>
          <a:pPr marL="114300" lvl="1" indent="-114300" algn="l" defTabSz="666750">
            <a:lnSpc>
              <a:spcPct val="90000"/>
            </a:lnSpc>
            <a:spcBef>
              <a:spcPct val="0"/>
            </a:spcBef>
            <a:spcAft>
              <a:spcPct val="15000"/>
            </a:spcAft>
            <a:buChar char="•"/>
          </a:pPr>
          <a:r>
            <a:rPr lang="en-US" sz="1500" kern="1200"/>
            <a:t>those that are independent</a:t>
          </a:r>
          <a:endParaRPr lang="en-US" sz="1500" kern="1200" dirty="0"/>
        </a:p>
        <a:p>
          <a:pPr marL="228600" lvl="2" indent="-114300" algn="l" defTabSz="666750">
            <a:lnSpc>
              <a:spcPct val="90000"/>
            </a:lnSpc>
            <a:spcBef>
              <a:spcPct val="0"/>
            </a:spcBef>
            <a:spcAft>
              <a:spcPct val="15000"/>
            </a:spcAft>
            <a:buChar char="•"/>
          </a:pPr>
          <a:r>
            <a:rPr lang="en-US" sz="1500" kern="1200" dirty="0"/>
            <a:t>worms, bots</a:t>
          </a:r>
        </a:p>
      </dsp:txBody>
      <dsp:txXfrm>
        <a:off x="0" y="584831"/>
        <a:ext cx="3733800" cy="109113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E3A19-7310-0D4F-9363-C4407A74A494}">
      <dsp:nvSpPr>
        <dsp:cNvPr id="0" name=""/>
        <dsp:cNvSpPr/>
      </dsp:nvSpPr>
      <dsp:spPr>
        <a:xfrm>
          <a:off x="2678" y="610989"/>
          <a:ext cx="2342554" cy="937021"/>
        </a:xfrm>
        <a:prstGeom prst="homePlat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33338" bIns="66675" numCol="1" spcCol="1270" anchor="ctr" anchorCtr="0">
          <a:noAutofit/>
        </a:bodyPr>
        <a:lstStyle/>
        <a:p>
          <a:pPr marL="0" lvl="0" indent="0" algn="ctr" defTabSz="1111250">
            <a:lnSpc>
              <a:spcPct val="90000"/>
            </a:lnSpc>
            <a:spcBef>
              <a:spcPct val="0"/>
            </a:spcBef>
            <a:spcAft>
              <a:spcPct val="35000"/>
            </a:spcAft>
            <a:buNone/>
          </a:pPr>
          <a:r>
            <a:rPr lang="en-US" sz="2500" kern="1200" dirty="0"/>
            <a:t>sensors</a:t>
          </a:r>
        </a:p>
      </dsp:txBody>
      <dsp:txXfrm>
        <a:off x="2678" y="610989"/>
        <a:ext cx="2108299" cy="937021"/>
      </dsp:txXfrm>
    </dsp:sp>
    <dsp:sp modelId="{4357B877-A814-5F4A-A3DA-13081391EA24}">
      <dsp:nvSpPr>
        <dsp:cNvPr id="0" name=""/>
        <dsp:cNvSpPr/>
      </dsp:nvSpPr>
      <dsp:spPr>
        <a:xfrm>
          <a:off x="1876722" y="610989"/>
          <a:ext cx="2342554" cy="937021"/>
        </a:xfrm>
        <a:prstGeom prst="chevron">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66675" rIns="33338" bIns="66675" numCol="1" spcCol="1270" anchor="ctr" anchorCtr="0">
          <a:noAutofit/>
        </a:bodyPr>
        <a:lstStyle/>
        <a:p>
          <a:pPr marL="0" lvl="0" indent="0" algn="ctr" defTabSz="1111250">
            <a:lnSpc>
              <a:spcPct val="90000"/>
            </a:lnSpc>
            <a:spcBef>
              <a:spcPct val="0"/>
            </a:spcBef>
            <a:spcAft>
              <a:spcPct val="35000"/>
            </a:spcAft>
            <a:buNone/>
          </a:pPr>
          <a:r>
            <a:rPr lang="en-US" sz="2500" kern="1200"/>
            <a:t>analyzers</a:t>
          </a:r>
          <a:endParaRPr lang="en-US" sz="2500" kern="1200" dirty="0"/>
        </a:p>
      </dsp:txBody>
      <dsp:txXfrm>
        <a:off x="2345233" y="610989"/>
        <a:ext cx="1405533" cy="937021"/>
      </dsp:txXfrm>
    </dsp:sp>
    <dsp:sp modelId="{2B1D95F3-E7FE-D349-B0BA-E9667AEC7FF5}">
      <dsp:nvSpPr>
        <dsp:cNvPr id="0" name=""/>
        <dsp:cNvSpPr/>
      </dsp:nvSpPr>
      <dsp:spPr>
        <a:xfrm>
          <a:off x="3750766" y="610989"/>
          <a:ext cx="2342554" cy="937021"/>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66675" rIns="33338" bIns="66675" numCol="1" spcCol="1270" anchor="ctr" anchorCtr="0">
          <a:noAutofit/>
        </a:bodyPr>
        <a:lstStyle/>
        <a:p>
          <a:pPr marL="0" lvl="0" indent="0" algn="ctr" defTabSz="1111250">
            <a:lnSpc>
              <a:spcPct val="90000"/>
            </a:lnSpc>
            <a:spcBef>
              <a:spcPct val="0"/>
            </a:spcBef>
            <a:spcAft>
              <a:spcPct val="35000"/>
            </a:spcAft>
            <a:buNone/>
          </a:pPr>
          <a:r>
            <a:rPr lang="en-US" sz="2500" kern="1200" dirty="0"/>
            <a:t>user interface</a:t>
          </a:r>
        </a:p>
      </dsp:txBody>
      <dsp:txXfrm>
        <a:off x="4219277" y="610989"/>
        <a:ext cx="1405533" cy="93702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4D52-EBE3-234F-8957-64DD7F51CC1C}">
      <dsp:nvSpPr>
        <dsp:cNvPr id="0" name=""/>
        <dsp:cNvSpPr/>
      </dsp:nvSpPr>
      <dsp:spPr>
        <a:xfrm>
          <a:off x="2133602" y="-46033"/>
          <a:ext cx="2232012" cy="2222500"/>
        </a:xfrm>
        <a:prstGeom prst="triangl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something the individual </a:t>
          </a:r>
          <a:r>
            <a:rPr lang="en-US" sz="1600" b="1" i="1" kern="1200" dirty="0">
              <a:solidFill>
                <a:schemeClr val="accent2"/>
              </a:solidFill>
            </a:rPr>
            <a:t>knows</a:t>
          </a:r>
          <a:endParaRPr lang="en-US" sz="1600" kern="1200" dirty="0">
            <a:solidFill>
              <a:schemeClr val="accent2"/>
            </a:solidFill>
          </a:endParaRPr>
        </a:p>
      </dsp:txBody>
      <dsp:txXfrm>
        <a:off x="2691605" y="1065217"/>
        <a:ext cx="1116006" cy="1111250"/>
      </dsp:txXfrm>
    </dsp:sp>
    <dsp:sp modelId="{EA2E1E80-ADC9-564D-B3B0-30021E4D9A39}">
      <dsp:nvSpPr>
        <dsp:cNvPr id="0" name=""/>
        <dsp:cNvSpPr/>
      </dsp:nvSpPr>
      <dsp:spPr>
        <a:xfrm>
          <a:off x="754063" y="2093922"/>
          <a:ext cx="2768590" cy="2387587"/>
        </a:xfrm>
        <a:prstGeom prst="triangl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something the individual </a:t>
          </a:r>
          <a:r>
            <a:rPr lang="en-US" sz="1600" b="1" i="1" kern="1200" dirty="0">
              <a:solidFill>
                <a:schemeClr val="accent2"/>
              </a:solidFill>
            </a:rPr>
            <a:t>possesses</a:t>
          </a:r>
        </a:p>
      </dsp:txBody>
      <dsp:txXfrm>
        <a:off x="1446211" y="3287716"/>
        <a:ext cx="1384295" cy="1193793"/>
      </dsp:txXfrm>
    </dsp:sp>
    <dsp:sp modelId="{5EC9572F-D0D3-AF47-8F7C-57383A8419CB}">
      <dsp:nvSpPr>
        <dsp:cNvPr id="0" name=""/>
        <dsp:cNvSpPr/>
      </dsp:nvSpPr>
      <dsp:spPr>
        <a:xfrm rot="10800000">
          <a:off x="2074861" y="2093911"/>
          <a:ext cx="2374919" cy="2247903"/>
        </a:xfrm>
        <a:prstGeom prst="triangle">
          <a:avLst/>
        </a:prstGeom>
        <a:solidFill>
          <a:schemeClr val="accent4"/>
        </a:solidFill>
        <a:ln>
          <a:noFill/>
        </a:ln>
        <a:effectLst>
          <a:softEdge rad="63500"/>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something the individual </a:t>
          </a:r>
          <a:r>
            <a:rPr lang="en-US" sz="1600" b="1" i="1" kern="1200" dirty="0">
              <a:solidFill>
                <a:schemeClr val="tx1"/>
              </a:solidFill>
            </a:rPr>
            <a:t>is</a:t>
          </a:r>
          <a:r>
            <a:rPr lang="en-US" sz="1600" b="1" i="1" kern="1200" dirty="0"/>
            <a:t> </a:t>
          </a:r>
          <a:r>
            <a:rPr lang="en-US" sz="1600" kern="1200" dirty="0"/>
            <a:t>(static biometrics)</a:t>
          </a:r>
        </a:p>
      </dsp:txBody>
      <dsp:txXfrm rot="10800000">
        <a:off x="2668591" y="2093911"/>
        <a:ext cx="1187459" cy="1123951"/>
      </dsp:txXfrm>
    </dsp:sp>
    <dsp:sp modelId="{6368708B-D59A-BB48-83D4-FF6CCEFA64BD}">
      <dsp:nvSpPr>
        <dsp:cNvPr id="0" name=""/>
        <dsp:cNvSpPr/>
      </dsp:nvSpPr>
      <dsp:spPr>
        <a:xfrm>
          <a:off x="2846380" y="2084399"/>
          <a:ext cx="3028956" cy="2406634"/>
        </a:xfrm>
        <a:prstGeom prst="triangl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something the individual </a:t>
          </a:r>
          <a:r>
            <a:rPr lang="en-US" sz="1600" b="1" i="1" kern="1200" dirty="0">
              <a:solidFill>
                <a:schemeClr val="accent2"/>
              </a:solidFill>
            </a:rPr>
            <a:t>does</a:t>
          </a:r>
          <a:r>
            <a:rPr lang="en-US" sz="1600" kern="1200" dirty="0"/>
            <a:t> (dynamic biometrics)</a:t>
          </a:r>
        </a:p>
      </dsp:txBody>
      <dsp:txXfrm>
        <a:off x="3603619" y="3287716"/>
        <a:ext cx="1514478" cy="120331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BD0B5-72AF-524F-B686-857FA6D93979}">
      <dsp:nvSpPr>
        <dsp:cNvPr id="0" name=""/>
        <dsp:cNvSpPr/>
      </dsp:nvSpPr>
      <dsp:spPr>
        <a:xfrm>
          <a:off x="2377440" y="496"/>
          <a:ext cx="3566159" cy="1934765"/>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NZ" sz="1600" kern="1200" dirty="0"/>
            <a:t>interfaces with computers outside a network </a:t>
          </a:r>
          <a:endParaRPr lang="en-US" sz="1600" kern="1200" dirty="0"/>
        </a:p>
        <a:p>
          <a:pPr marL="171450" lvl="1" indent="-171450" algn="l" defTabSz="711200">
            <a:lnSpc>
              <a:spcPct val="90000"/>
            </a:lnSpc>
            <a:spcBef>
              <a:spcPct val="0"/>
            </a:spcBef>
            <a:spcAft>
              <a:spcPct val="15000"/>
            </a:spcAft>
            <a:buChar char="•"/>
          </a:pPr>
          <a:r>
            <a:rPr lang="en-NZ" sz="1600" kern="1200"/>
            <a:t>has special security precautions built into it to protect sensitive files on computers within the network</a:t>
          </a:r>
          <a:endParaRPr lang="en-NZ" sz="1600" kern="1200" dirty="0"/>
        </a:p>
      </dsp:txBody>
      <dsp:txXfrm>
        <a:off x="2377440" y="242342"/>
        <a:ext cx="2840622" cy="1451073"/>
      </dsp:txXfrm>
    </dsp:sp>
    <dsp:sp modelId="{DC079D0B-8743-4C40-A46D-A2FE56728165}">
      <dsp:nvSpPr>
        <dsp:cNvPr id="0" name=""/>
        <dsp:cNvSpPr/>
      </dsp:nvSpPr>
      <dsp:spPr>
        <a:xfrm>
          <a:off x="0" y="496"/>
          <a:ext cx="2377440" cy="1934765"/>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a:glow rad="101600">
            <a:schemeClr val="accent2">
              <a:alpha val="75000"/>
            </a:schemeClr>
          </a:glow>
          <a:softEdge rad="152400"/>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NZ" sz="3000" kern="1200" dirty="0"/>
            <a:t>A dedicated computer that:</a:t>
          </a:r>
          <a:endParaRPr lang="en-US" sz="3000" kern="1200" dirty="0"/>
        </a:p>
      </dsp:txBody>
      <dsp:txXfrm>
        <a:off x="94447" y="94943"/>
        <a:ext cx="2188546" cy="1745871"/>
      </dsp:txXfrm>
    </dsp:sp>
    <dsp:sp modelId="{3DB32F66-80B5-3546-99DC-BD9C12819A44}">
      <dsp:nvSpPr>
        <dsp:cNvPr id="0" name=""/>
        <dsp:cNvSpPr/>
      </dsp:nvSpPr>
      <dsp:spPr>
        <a:xfrm>
          <a:off x="2377440" y="2128738"/>
          <a:ext cx="3566159" cy="1934765"/>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NZ" sz="1600" kern="1200" dirty="0"/>
            <a:t>all traffic must pass through the firewall</a:t>
          </a:r>
          <a:endParaRPr lang="en-US" sz="1600" kern="1200" dirty="0"/>
        </a:p>
        <a:p>
          <a:pPr marL="171450" lvl="1" indent="-171450" algn="l" defTabSz="711200">
            <a:lnSpc>
              <a:spcPct val="90000"/>
            </a:lnSpc>
            <a:spcBef>
              <a:spcPct val="0"/>
            </a:spcBef>
            <a:spcAft>
              <a:spcPct val="15000"/>
            </a:spcAft>
            <a:buChar char="•"/>
          </a:pPr>
          <a:r>
            <a:rPr lang="en-NZ" sz="1600" kern="1200"/>
            <a:t>only authorized traffic will be allowed to pass</a:t>
          </a:r>
          <a:endParaRPr lang="en-NZ" sz="1600" kern="1200" dirty="0"/>
        </a:p>
        <a:p>
          <a:pPr marL="171450" lvl="1" indent="-171450" algn="l" defTabSz="711200">
            <a:lnSpc>
              <a:spcPct val="90000"/>
            </a:lnSpc>
            <a:spcBef>
              <a:spcPct val="0"/>
            </a:spcBef>
            <a:spcAft>
              <a:spcPct val="15000"/>
            </a:spcAft>
            <a:buChar char="•"/>
          </a:pPr>
          <a:r>
            <a:rPr lang="en-NZ" sz="1600" kern="1200"/>
            <a:t>immune to penetration</a:t>
          </a:r>
          <a:endParaRPr lang="en-NZ" sz="1600" kern="1200" dirty="0"/>
        </a:p>
      </dsp:txBody>
      <dsp:txXfrm>
        <a:off x="2377440" y="2370584"/>
        <a:ext cx="2840622" cy="1451073"/>
      </dsp:txXfrm>
    </dsp:sp>
    <dsp:sp modelId="{CE2A0C90-4FC1-3745-807E-60EA423828DE}">
      <dsp:nvSpPr>
        <dsp:cNvPr id="0" name=""/>
        <dsp:cNvSpPr/>
      </dsp:nvSpPr>
      <dsp:spPr>
        <a:xfrm>
          <a:off x="0" y="2128738"/>
          <a:ext cx="2377440" cy="1934765"/>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a:glow rad="101600">
            <a:schemeClr val="accent2">
              <a:alpha val="75000"/>
            </a:schemeClr>
          </a:glow>
          <a:softEdge rad="152400"/>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NZ" sz="3000" kern="1200" dirty="0"/>
            <a:t>Design goals of a firewall:</a:t>
          </a:r>
          <a:endParaRPr lang="en-US" sz="3000" kern="1200" dirty="0"/>
        </a:p>
      </dsp:txBody>
      <dsp:txXfrm>
        <a:off x="94447" y="2223185"/>
        <a:ext cx="2188546" cy="174587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E00C8-8936-9E44-9966-B4C9443960E7}">
      <dsp:nvSpPr>
        <dsp:cNvPr id="0" name=""/>
        <dsp:cNvSpPr/>
      </dsp:nvSpPr>
      <dsp:spPr>
        <a:xfrm rot="5400000">
          <a:off x="-119077" y="120268"/>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1</a:t>
          </a:r>
        </a:p>
      </dsp:txBody>
      <dsp:txXfrm rot="-5400000">
        <a:off x="1" y="279037"/>
        <a:ext cx="555694" cy="238155"/>
      </dsp:txXfrm>
    </dsp:sp>
    <dsp:sp modelId="{DE36E0A4-4385-B342-8B67-3BFD80B681D3}">
      <dsp:nvSpPr>
        <dsp:cNvPr id="0" name=""/>
        <dsp:cNvSpPr/>
      </dsp:nvSpPr>
      <dsp:spPr>
        <a:xfrm rot="5400000">
          <a:off x="3067846" y="-2510961"/>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a:t>Allocate a slot in the process table for the new process</a:t>
          </a:r>
          <a:endParaRPr lang="en-US" sz="1600" kern="1200" dirty="0"/>
        </a:p>
      </dsp:txBody>
      <dsp:txXfrm rot="-5400000">
        <a:off x="555695" y="26379"/>
        <a:ext cx="5515116" cy="465623"/>
      </dsp:txXfrm>
    </dsp:sp>
    <dsp:sp modelId="{DC049674-6133-A04F-8C71-4C489DF415B8}">
      <dsp:nvSpPr>
        <dsp:cNvPr id="0" name=""/>
        <dsp:cNvSpPr/>
      </dsp:nvSpPr>
      <dsp:spPr>
        <a:xfrm rot="5400000">
          <a:off x="-119077" y="814461"/>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a:t>
          </a:r>
        </a:p>
      </dsp:txBody>
      <dsp:txXfrm rot="-5400000">
        <a:off x="1" y="973230"/>
        <a:ext cx="555694" cy="238155"/>
      </dsp:txXfrm>
    </dsp:sp>
    <dsp:sp modelId="{E777551D-665B-EF40-A4AE-19569D80B09F}">
      <dsp:nvSpPr>
        <dsp:cNvPr id="0" name=""/>
        <dsp:cNvSpPr/>
      </dsp:nvSpPr>
      <dsp:spPr>
        <a:xfrm rot="5400000">
          <a:off x="3067846" y="-1816767"/>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a:t>Assign a unique process ID to the child process</a:t>
          </a:r>
          <a:endParaRPr lang="en-US" sz="1600" kern="1200" dirty="0"/>
        </a:p>
      </dsp:txBody>
      <dsp:txXfrm rot="-5400000">
        <a:off x="555695" y="720573"/>
        <a:ext cx="5515116" cy="465623"/>
      </dsp:txXfrm>
    </dsp:sp>
    <dsp:sp modelId="{60D3C4C0-DB41-9549-A77B-1596F4E9BADE}">
      <dsp:nvSpPr>
        <dsp:cNvPr id="0" name=""/>
        <dsp:cNvSpPr/>
      </dsp:nvSpPr>
      <dsp:spPr>
        <a:xfrm rot="5400000">
          <a:off x="-119077" y="1508655"/>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3</a:t>
          </a:r>
        </a:p>
      </dsp:txBody>
      <dsp:txXfrm rot="-5400000">
        <a:off x="1" y="1667424"/>
        <a:ext cx="555694" cy="238155"/>
      </dsp:txXfrm>
    </dsp:sp>
    <dsp:sp modelId="{E9ED7F19-3597-CC45-BF98-95FE334E7847}">
      <dsp:nvSpPr>
        <dsp:cNvPr id="0" name=""/>
        <dsp:cNvSpPr/>
      </dsp:nvSpPr>
      <dsp:spPr>
        <a:xfrm rot="5400000">
          <a:off x="3067846" y="-1122573"/>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a:t>Make a copy of the process image of the parent, with the exception of any shared memory</a:t>
          </a:r>
          <a:endParaRPr lang="en-US" sz="1600" kern="1200" dirty="0"/>
        </a:p>
      </dsp:txBody>
      <dsp:txXfrm rot="-5400000">
        <a:off x="555695" y="1414767"/>
        <a:ext cx="5515116" cy="465623"/>
      </dsp:txXfrm>
    </dsp:sp>
    <dsp:sp modelId="{57F9225C-7463-394C-B866-B20156C2172A}">
      <dsp:nvSpPr>
        <dsp:cNvPr id="0" name=""/>
        <dsp:cNvSpPr/>
      </dsp:nvSpPr>
      <dsp:spPr>
        <a:xfrm rot="5400000">
          <a:off x="-119077" y="2202849"/>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4</a:t>
          </a:r>
        </a:p>
      </dsp:txBody>
      <dsp:txXfrm rot="-5400000">
        <a:off x="1" y="2361618"/>
        <a:ext cx="555694" cy="238155"/>
      </dsp:txXfrm>
    </dsp:sp>
    <dsp:sp modelId="{C8D66159-239C-A947-93EB-FF89054E979D}">
      <dsp:nvSpPr>
        <dsp:cNvPr id="0" name=""/>
        <dsp:cNvSpPr/>
      </dsp:nvSpPr>
      <dsp:spPr>
        <a:xfrm rot="5400000">
          <a:off x="3067846" y="-428379"/>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a:t>Increments counters for any files owned by the parent, to reflect that an additional process now also owns those files</a:t>
          </a:r>
          <a:endParaRPr lang="en-US" sz="1600" kern="1200" dirty="0"/>
        </a:p>
      </dsp:txBody>
      <dsp:txXfrm rot="-5400000">
        <a:off x="555695" y="2108961"/>
        <a:ext cx="5515116" cy="465623"/>
      </dsp:txXfrm>
    </dsp:sp>
    <dsp:sp modelId="{44CC2E2D-F2DF-9041-993A-5C0D23E88755}">
      <dsp:nvSpPr>
        <dsp:cNvPr id="0" name=""/>
        <dsp:cNvSpPr/>
      </dsp:nvSpPr>
      <dsp:spPr>
        <a:xfrm rot="5400000">
          <a:off x="-119077" y="2897043"/>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a:t>
          </a:r>
        </a:p>
      </dsp:txBody>
      <dsp:txXfrm rot="-5400000">
        <a:off x="1" y="3055812"/>
        <a:ext cx="555694" cy="238155"/>
      </dsp:txXfrm>
    </dsp:sp>
    <dsp:sp modelId="{C3846997-357D-6843-BF65-FD04875FAF4D}">
      <dsp:nvSpPr>
        <dsp:cNvPr id="0" name=""/>
        <dsp:cNvSpPr/>
      </dsp:nvSpPr>
      <dsp:spPr>
        <a:xfrm rot="5400000">
          <a:off x="3067846" y="265814"/>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a:t>Assigns the child process to the Ready to Run state</a:t>
          </a:r>
          <a:endParaRPr lang="en-US" sz="1600" kern="1200" dirty="0"/>
        </a:p>
      </dsp:txBody>
      <dsp:txXfrm rot="-5400000">
        <a:off x="555695" y="2803155"/>
        <a:ext cx="5515116" cy="465623"/>
      </dsp:txXfrm>
    </dsp:sp>
    <dsp:sp modelId="{A78E5709-1C0A-D648-AB3D-891FA8B66E39}">
      <dsp:nvSpPr>
        <dsp:cNvPr id="0" name=""/>
        <dsp:cNvSpPr/>
      </dsp:nvSpPr>
      <dsp:spPr>
        <a:xfrm rot="5400000">
          <a:off x="-119077" y="3591237"/>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6</a:t>
          </a:r>
        </a:p>
      </dsp:txBody>
      <dsp:txXfrm rot="-5400000">
        <a:off x="1" y="3750006"/>
        <a:ext cx="555694" cy="238155"/>
      </dsp:txXfrm>
    </dsp:sp>
    <dsp:sp modelId="{4E432B58-784D-554A-BE3D-1448B6DB0C1D}">
      <dsp:nvSpPr>
        <dsp:cNvPr id="0" name=""/>
        <dsp:cNvSpPr/>
      </dsp:nvSpPr>
      <dsp:spPr>
        <a:xfrm rot="5400000">
          <a:off x="3067846" y="960008"/>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a:t>Returns the ID number of the child to the parent process, and a 0 value to the child process</a:t>
          </a:r>
          <a:endParaRPr lang="en-US" sz="1600" kern="1200" dirty="0"/>
        </a:p>
      </dsp:txBody>
      <dsp:txXfrm rot="-5400000">
        <a:off x="555695" y="3497349"/>
        <a:ext cx="5515116" cy="465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458A4-26D2-2C44-B9FB-71A1610693F2}">
      <dsp:nvSpPr>
        <dsp:cNvPr id="0" name=""/>
        <dsp:cNvSpPr/>
      </dsp:nvSpPr>
      <dsp:spPr>
        <a:xfrm>
          <a:off x="3505190" y="309450"/>
          <a:ext cx="1912739" cy="985951"/>
        </a:xfrm>
        <a:prstGeom prst="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identifier</a:t>
          </a:r>
        </a:p>
      </dsp:txBody>
      <dsp:txXfrm>
        <a:off x="3505190" y="309450"/>
        <a:ext cx="1912739" cy="985951"/>
      </dsp:txXfrm>
    </dsp:sp>
    <dsp:sp modelId="{FFB3EB76-2E6C-B649-857A-BF94DBD248C3}">
      <dsp:nvSpPr>
        <dsp:cNvPr id="0" name=""/>
        <dsp:cNvSpPr/>
      </dsp:nvSpPr>
      <dsp:spPr>
        <a:xfrm>
          <a:off x="1600198" y="1295396"/>
          <a:ext cx="1912739" cy="1147643"/>
        </a:xfrm>
        <a:prstGeom prst="rect">
          <a:avLst/>
        </a:prstGeom>
        <a:solidFill>
          <a:schemeClr val="accent3">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state</a:t>
          </a:r>
          <a:endParaRPr lang="en-US" sz="2600" kern="1200" dirty="0"/>
        </a:p>
      </dsp:txBody>
      <dsp:txXfrm>
        <a:off x="1600198" y="1295396"/>
        <a:ext cx="1912739" cy="1147643"/>
      </dsp:txXfrm>
    </dsp:sp>
    <dsp:sp modelId="{F9C2771E-E09D-7E4B-8BC7-2EACC928AB9D}">
      <dsp:nvSpPr>
        <dsp:cNvPr id="0" name=""/>
        <dsp:cNvSpPr/>
      </dsp:nvSpPr>
      <dsp:spPr>
        <a:xfrm>
          <a:off x="3505210" y="1295396"/>
          <a:ext cx="1912739" cy="1147643"/>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priority</a:t>
          </a:r>
        </a:p>
      </dsp:txBody>
      <dsp:txXfrm>
        <a:off x="3505210" y="1295396"/>
        <a:ext cx="1912739" cy="1147643"/>
      </dsp:txXfrm>
    </dsp:sp>
    <dsp:sp modelId="{B373FAC3-5061-AF49-B501-530831A6C23F}">
      <dsp:nvSpPr>
        <dsp:cNvPr id="0" name=""/>
        <dsp:cNvSpPr/>
      </dsp:nvSpPr>
      <dsp:spPr>
        <a:xfrm>
          <a:off x="5410202" y="1295396"/>
          <a:ext cx="1912739" cy="1147643"/>
        </a:xfrm>
        <a:prstGeom prst="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program counter</a:t>
          </a:r>
        </a:p>
      </dsp:txBody>
      <dsp:txXfrm>
        <a:off x="5410202" y="1295396"/>
        <a:ext cx="1912739" cy="1147643"/>
      </dsp:txXfrm>
    </dsp:sp>
    <dsp:sp modelId="{C89EF9B4-EDC8-C84D-A659-29B518ACADDB}">
      <dsp:nvSpPr>
        <dsp:cNvPr id="0" name=""/>
        <dsp:cNvSpPr/>
      </dsp:nvSpPr>
      <dsp:spPr>
        <a:xfrm>
          <a:off x="533406" y="2433756"/>
          <a:ext cx="1912739" cy="1147643"/>
        </a:xfrm>
        <a:prstGeom prst="rect">
          <a:avLst/>
        </a:prstGeom>
        <a:solidFill>
          <a:srgbClr val="66006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memory pointers</a:t>
          </a:r>
          <a:endParaRPr lang="en-US" sz="2600" kern="1200" dirty="0"/>
        </a:p>
      </dsp:txBody>
      <dsp:txXfrm>
        <a:off x="533406" y="2433756"/>
        <a:ext cx="1912739" cy="1147643"/>
      </dsp:txXfrm>
    </dsp:sp>
    <dsp:sp modelId="{5787ADE3-2B9F-7944-82CB-CE71DF883FF9}">
      <dsp:nvSpPr>
        <dsp:cNvPr id="0" name=""/>
        <dsp:cNvSpPr/>
      </dsp:nvSpPr>
      <dsp:spPr>
        <a:xfrm>
          <a:off x="2438398" y="2433756"/>
          <a:ext cx="1912739" cy="1147643"/>
        </a:xfrm>
        <a:prstGeom prst="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context data</a:t>
          </a:r>
          <a:endParaRPr lang="en-US" sz="2600" kern="1200" dirty="0"/>
        </a:p>
      </dsp:txBody>
      <dsp:txXfrm>
        <a:off x="2438398" y="2433756"/>
        <a:ext cx="1912739" cy="1147643"/>
      </dsp:txXfrm>
    </dsp:sp>
    <dsp:sp modelId="{F5765459-F0DD-B04E-8F83-90F8421A8211}">
      <dsp:nvSpPr>
        <dsp:cNvPr id="0" name=""/>
        <dsp:cNvSpPr/>
      </dsp:nvSpPr>
      <dsp:spPr>
        <a:xfrm>
          <a:off x="4343391" y="2433756"/>
          <a:ext cx="1912739" cy="1147643"/>
        </a:xfrm>
        <a:prstGeom prst="rect">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I/O status information</a:t>
          </a:r>
        </a:p>
      </dsp:txBody>
      <dsp:txXfrm>
        <a:off x="4343391" y="2433756"/>
        <a:ext cx="1912739" cy="1147643"/>
      </dsp:txXfrm>
    </dsp:sp>
    <dsp:sp modelId="{4B2744D8-5219-FE41-ACC6-C2EE72C25ABB}">
      <dsp:nvSpPr>
        <dsp:cNvPr id="0" name=""/>
        <dsp:cNvSpPr/>
      </dsp:nvSpPr>
      <dsp:spPr>
        <a:xfrm>
          <a:off x="6248403" y="2433756"/>
          <a:ext cx="1912739" cy="1147643"/>
        </a:xfrm>
        <a:prstGeom prst="rect">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accounting information</a:t>
          </a:r>
          <a:endParaRPr lang="en-US" sz="2600" kern="1200" dirty="0"/>
        </a:p>
      </dsp:txBody>
      <dsp:txXfrm>
        <a:off x="6248403" y="2433756"/>
        <a:ext cx="1912739" cy="11476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28402-8223-1345-8F86-B41D09DF4999}">
      <dsp:nvSpPr>
        <dsp:cNvPr id="0" name=""/>
        <dsp:cNvSpPr/>
      </dsp:nvSpPr>
      <dsp:spPr>
        <a:xfrm>
          <a:off x="539327" y="3"/>
          <a:ext cx="1484783" cy="74239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b="1" i="1" kern="1200" dirty="0"/>
            <a:t>Trace</a:t>
          </a:r>
          <a:endParaRPr lang="en-US" sz="2000" kern="1200" dirty="0"/>
        </a:p>
      </dsp:txBody>
      <dsp:txXfrm>
        <a:off x="561071" y="21747"/>
        <a:ext cx="1441295" cy="698903"/>
      </dsp:txXfrm>
    </dsp:sp>
    <dsp:sp modelId="{6792DD43-5CA5-8E48-AF98-B37112383575}">
      <dsp:nvSpPr>
        <dsp:cNvPr id="0" name=""/>
        <dsp:cNvSpPr/>
      </dsp:nvSpPr>
      <dsp:spPr>
        <a:xfrm>
          <a:off x="687806" y="742395"/>
          <a:ext cx="1026823" cy="970454"/>
        </a:xfrm>
        <a:custGeom>
          <a:avLst/>
          <a:gdLst/>
          <a:ahLst/>
          <a:cxnLst/>
          <a:rect l="0" t="0" r="0" b="0"/>
          <a:pathLst>
            <a:path>
              <a:moveTo>
                <a:pt x="0" y="0"/>
              </a:moveTo>
              <a:lnTo>
                <a:pt x="0" y="970454"/>
              </a:lnTo>
              <a:lnTo>
                <a:pt x="1026823" y="970454"/>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8D83BD6-2A2F-574C-9D5C-736CF5FE7520}">
      <dsp:nvSpPr>
        <dsp:cNvPr id="0" name=""/>
        <dsp:cNvSpPr/>
      </dsp:nvSpPr>
      <dsp:spPr>
        <a:xfrm>
          <a:off x="1714629" y="859960"/>
          <a:ext cx="3238372" cy="170577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rtl="0">
            <a:lnSpc>
              <a:spcPct val="90000"/>
            </a:lnSpc>
            <a:spcBef>
              <a:spcPct val="0"/>
            </a:spcBef>
            <a:spcAft>
              <a:spcPct val="35000"/>
            </a:spcAft>
            <a:buNone/>
          </a:pPr>
          <a:r>
            <a:rPr lang="en-US" sz="1600" kern="1200" dirty="0"/>
            <a:t>the behavior of an individual </a:t>
          </a:r>
          <a:r>
            <a:rPr lang="en-US" sz="1800" i="1" kern="1200" dirty="0"/>
            <a:t>process</a:t>
          </a:r>
          <a:r>
            <a:rPr lang="en-US" sz="1600" kern="1200" dirty="0"/>
            <a:t> can be characterized by listing the sequence of instructions that execute for that process</a:t>
          </a:r>
        </a:p>
      </dsp:txBody>
      <dsp:txXfrm>
        <a:off x="1764590" y="909921"/>
        <a:ext cx="3138450" cy="1605857"/>
      </dsp:txXfrm>
    </dsp:sp>
    <dsp:sp modelId="{1C89C9B8-759F-944F-AA18-FE790C10A65E}">
      <dsp:nvSpPr>
        <dsp:cNvPr id="0" name=""/>
        <dsp:cNvSpPr/>
      </dsp:nvSpPr>
      <dsp:spPr>
        <a:xfrm>
          <a:off x="687806" y="742395"/>
          <a:ext cx="1375521" cy="2609626"/>
        </a:xfrm>
        <a:custGeom>
          <a:avLst/>
          <a:gdLst/>
          <a:ahLst/>
          <a:cxnLst/>
          <a:rect l="0" t="0" r="0" b="0"/>
          <a:pathLst>
            <a:path>
              <a:moveTo>
                <a:pt x="0" y="0"/>
              </a:moveTo>
              <a:lnTo>
                <a:pt x="0" y="2609626"/>
              </a:lnTo>
              <a:lnTo>
                <a:pt x="1375521" y="2609626"/>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C076669-4CFF-0B4F-8B31-76E9F2CCEE9B}">
      <dsp:nvSpPr>
        <dsp:cNvPr id="0" name=""/>
        <dsp:cNvSpPr/>
      </dsp:nvSpPr>
      <dsp:spPr>
        <a:xfrm>
          <a:off x="2063327" y="2590802"/>
          <a:ext cx="2679654" cy="152243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rtl="0">
            <a:lnSpc>
              <a:spcPct val="90000"/>
            </a:lnSpc>
            <a:spcBef>
              <a:spcPct val="0"/>
            </a:spcBef>
            <a:spcAft>
              <a:spcPct val="35000"/>
            </a:spcAft>
            <a:buNone/>
          </a:pPr>
          <a:r>
            <a:rPr lang="en-US" sz="1600" kern="1200" dirty="0"/>
            <a:t>the behavior of the </a:t>
          </a:r>
          <a:r>
            <a:rPr lang="en-US" sz="1800" i="1" kern="1200" dirty="0"/>
            <a:t>processor</a:t>
          </a:r>
          <a:r>
            <a:rPr lang="en-US" sz="1600" kern="1200" dirty="0"/>
            <a:t> can be characterized by showing how the traces of the various processes are interleaved</a:t>
          </a:r>
        </a:p>
      </dsp:txBody>
      <dsp:txXfrm>
        <a:off x="2107918" y="2635393"/>
        <a:ext cx="2590472" cy="1433255"/>
      </dsp:txXfrm>
    </dsp:sp>
    <dsp:sp modelId="{64F1C8D8-40A2-DF44-AC72-3FFC719959BB}">
      <dsp:nvSpPr>
        <dsp:cNvPr id="0" name=""/>
        <dsp:cNvSpPr/>
      </dsp:nvSpPr>
      <dsp:spPr>
        <a:xfrm>
          <a:off x="6013874" y="3"/>
          <a:ext cx="1484783" cy="74239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b="1" i="1" kern="1200" dirty="0"/>
            <a:t>Dispatcher</a:t>
          </a:r>
          <a:r>
            <a:rPr lang="en-US" sz="1600" kern="1200" dirty="0"/>
            <a:t>  </a:t>
          </a:r>
        </a:p>
      </dsp:txBody>
      <dsp:txXfrm>
        <a:off x="6035618" y="21747"/>
        <a:ext cx="1441295" cy="698903"/>
      </dsp:txXfrm>
    </dsp:sp>
    <dsp:sp modelId="{4F8FA6E2-0E58-0840-912D-8E16EF91B389}">
      <dsp:nvSpPr>
        <dsp:cNvPr id="0" name=""/>
        <dsp:cNvSpPr/>
      </dsp:nvSpPr>
      <dsp:spPr>
        <a:xfrm>
          <a:off x="6162352" y="742395"/>
          <a:ext cx="456981" cy="1044174"/>
        </a:xfrm>
        <a:custGeom>
          <a:avLst/>
          <a:gdLst/>
          <a:ahLst/>
          <a:cxnLst/>
          <a:rect l="0" t="0" r="0" b="0"/>
          <a:pathLst>
            <a:path>
              <a:moveTo>
                <a:pt x="0" y="0"/>
              </a:moveTo>
              <a:lnTo>
                <a:pt x="0" y="1044174"/>
              </a:lnTo>
              <a:lnTo>
                <a:pt x="456981" y="1044174"/>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F818EE-1FFA-0148-A0A6-03F1AC28E0C7}">
      <dsp:nvSpPr>
        <dsp:cNvPr id="0" name=""/>
        <dsp:cNvSpPr/>
      </dsp:nvSpPr>
      <dsp:spPr>
        <a:xfrm>
          <a:off x="6619334" y="990599"/>
          <a:ext cx="1610265" cy="159194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small program that switches the processor from one process to another</a:t>
          </a:r>
        </a:p>
      </dsp:txBody>
      <dsp:txXfrm>
        <a:off x="6665960" y="1037225"/>
        <a:ext cx="1517013" cy="1498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2A570-2292-6042-8F87-375482494525}">
      <dsp:nvSpPr>
        <dsp:cNvPr id="0" name=""/>
        <dsp:cNvSpPr/>
      </dsp:nvSpPr>
      <dsp:spPr>
        <a:xfrm>
          <a:off x="76195" y="427589"/>
          <a:ext cx="2437804" cy="950431"/>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rtl="0">
            <a:lnSpc>
              <a:spcPct val="90000"/>
            </a:lnSpc>
            <a:spcBef>
              <a:spcPct val="0"/>
            </a:spcBef>
            <a:spcAft>
              <a:spcPct val="35000"/>
            </a:spcAft>
            <a:buNone/>
          </a:pPr>
          <a:r>
            <a:rPr lang="en-US" sz="2700" b="1" i="1" kern="1200" dirty="0"/>
            <a:t>Process spawning</a:t>
          </a:r>
          <a:endParaRPr lang="en-US" sz="2700" kern="1200" dirty="0"/>
        </a:p>
      </dsp:txBody>
      <dsp:txXfrm>
        <a:off x="76195" y="427589"/>
        <a:ext cx="2437804" cy="950431"/>
      </dsp:txXfrm>
    </dsp:sp>
    <dsp:sp modelId="{6E5587B0-CB6B-5F49-99BC-8512D84E1718}">
      <dsp:nvSpPr>
        <dsp:cNvPr id="0" name=""/>
        <dsp:cNvSpPr/>
      </dsp:nvSpPr>
      <dsp:spPr>
        <a:xfrm>
          <a:off x="76195" y="1399226"/>
          <a:ext cx="2437804" cy="2890484"/>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en-NZ" sz="2700" kern="1200" dirty="0"/>
            <a:t>when the OS creates a process at the explicit request of another process</a:t>
          </a:r>
          <a:endParaRPr lang="en-NZ" sz="2700" b="1" i="1" kern="1200" dirty="0"/>
        </a:p>
      </dsp:txBody>
      <dsp:txXfrm>
        <a:off x="76195" y="1399226"/>
        <a:ext cx="2437804" cy="2890484"/>
      </dsp:txXfrm>
    </dsp:sp>
    <dsp:sp modelId="{3B7AAAD3-B4B2-894D-BD62-FBDCA5DB86E5}">
      <dsp:nvSpPr>
        <dsp:cNvPr id="0" name=""/>
        <dsp:cNvSpPr/>
      </dsp:nvSpPr>
      <dsp:spPr>
        <a:xfrm>
          <a:off x="2781597" y="441741"/>
          <a:ext cx="2437804" cy="950431"/>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rtl="0">
            <a:lnSpc>
              <a:spcPct val="90000"/>
            </a:lnSpc>
            <a:spcBef>
              <a:spcPct val="0"/>
            </a:spcBef>
            <a:spcAft>
              <a:spcPct val="35000"/>
            </a:spcAft>
            <a:buNone/>
          </a:pPr>
          <a:r>
            <a:rPr lang="en-US" sz="2700" b="1" i="1" kern="1200" dirty="0"/>
            <a:t>Parent process</a:t>
          </a:r>
          <a:endParaRPr lang="en-US" sz="2700" kern="1200" dirty="0"/>
        </a:p>
      </dsp:txBody>
      <dsp:txXfrm>
        <a:off x="2781597" y="441741"/>
        <a:ext cx="2437804" cy="950431"/>
      </dsp:txXfrm>
    </dsp:sp>
    <dsp:sp modelId="{094610A3-C2C3-B640-879C-283BC4C4886A}">
      <dsp:nvSpPr>
        <dsp:cNvPr id="0" name=""/>
        <dsp:cNvSpPr/>
      </dsp:nvSpPr>
      <dsp:spPr>
        <a:xfrm>
          <a:off x="2781597" y="1392173"/>
          <a:ext cx="2437804" cy="2890484"/>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a:t>is the original, creating, process</a:t>
          </a:r>
        </a:p>
      </dsp:txBody>
      <dsp:txXfrm>
        <a:off x="2781597" y="1392173"/>
        <a:ext cx="2437804" cy="2890484"/>
      </dsp:txXfrm>
    </dsp:sp>
    <dsp:sp modelId="{B5437CEF-732C-D940-ADAA-BDDAA09C9E8D}">
      <dsp:nvSpPr>
        <dsp:cNvPr id="0" name=""/>
        <dsp:cNvSpPr/>
      </dsp:nvSpPr>
      <dsp:spPr>
        <a:xfrm>
          <a:off x="5560695" y="441741"/>
          <a:ext cx="2437804" cy="950431"/>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rtl="0">
            <a:lnSpc>
              <a:spcPct val="90000"/>
            </a:lnSpc>
            <a:spcBef>
              <a:spcPct val="0"/>
            </a:spcBef>
            <a:spcAft>
              <a:spcPct val="35000"/>
            </a:spcAft>
            <a:buNone/>
          </a:pPr>
          <a:r>
            <a:rPr lang="en-US" sz="2700" b="1" i="1" kern="1200" dirty="0"/>
            <a:t>Child process </a:t>
          </a:r>
          <a:endParaRPr lang="en-US" sz="2700" kern="1200" dirty="0"/>
        </a:p>
      </dsp:txBody>
      <dsp:txXfrm>
        <a:off x="5560695" y="441741"/>
        <a:ext cx="2437804" cy="950431"/>
      </dsp:txXfrm>
    </dsp:sp>
    <dsp:sp modelId="{B830ED57-4DAF-3040-BF6C-9CF6B5560015}">
      <dsp:nvSpPr>
        <dsp:cNvPr id="0" name=""/>
        <dsp:cNvSpPr/>
      </dsp:nvSpPr>
      <dsp:spPr>
        <a:xfrm>
          <a:off x="5560695" y="1392173"/>
          <a:ext cx="2437804" cy="2890484"/>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a:t>is the new process</a:t>
          </a:r>
        </a:p>
        <a:p>
          <a:pPr marL="228600" lvl="1" indent="-228600" algn="l" defTabSz="1200150" rtl="0">
            <a:lnSpc>
              <a:spcPct val="90000"/>
            </a:lnSpc>
            <a:spcBef>
              <a:spcPct val="0"/>
            </a:spcBef>
            <a:spcAft>
              <a:spcPct val="15000"/>
            </a:spcAft>
            <a:buChar char="•"/>
          </a:pPr>
          <a:endParaRPr lang="en-NZ" sz="2700" kern="1200" dirty="0"/>
        </a:p>
      </dsp:txBody>
      <dsp:txXfrm>
        <a:off x="5560695" y="1392173"/>
        <a:ext cx="2437804" cy="28904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49D56-9230-E249-B48B-5D647FAAD6A7}">
      <dsp:nvSpPr>
        <dsp:cNvPr id="0" name=""/>
        <dsp:cNvSpPr/>
      </dsp:nvSpPr>
      <dsp:spPr>
        <a:xfrm>
          <a:off x="0" y="0"/>
          <a:ext cx="3657600" cy="4064000"/>
        </a:xfrm>
        <a:prstGeom prst="roundRect">
          <a:avLst>
            <a:gd name="adj" fmla="val 10000"/>
          </a:avLst>
        </a:prstGeom>
        <a:solidFill>
          <a:schemeClr val="accent1">
            <a:tint val="40000"/>
            <a:hueOff val="0"/>
            <a:satOff val="0"/>
            <a:lumOff val="0"/>
            <a:alphaOff val="0"/>
          </a:schemeClr>
        </a:solidFill>
        <a:ln>
          <a:solidFill>
            <a:schemeClr val="accent6">
              <a:lumMod val="75000"/>
            </a:schemeClr>
          </a:solidFill>
        </a:ln>
        <a:effectLst/>
      </dsp:spPr>
      <dsp:style>
        <a:lnRef idx="0">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NZ" sz="4400" kern="1200" dirty="0"/>
            <a:t>Must include:</a:t>
          </a:r>
          <a:endParaRPr lang="en-US" sz="4400" kern="1200" dirty="0"/>
        </a:p>
      </dsp:txBody>
      <dsp:txXfrm>
        <a:off x="0" y="0"/>
        <a:ext cx="3657600" cy="1219200"/>
      </dsp:txXfrm>
    </dsp:sp>
    <dsp:sp modelId="{D71126B5-4D28-F041-996A-21406ACAE784}">
      <dsp:nvSpPr>
        <dsp:cNvPr id="0" name=""/>
        <dsp:cNvSpPr/>
      </dsp:nvSpPr>
      <dsp:spPr>
        <a:xfrm>
          <a:off x="365759" y="1219299"/>
          <a:ext cx="2926080" cy="592038"/>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allocation of main memory to processes</a:t>
          </a:r>
          <a:endParaRPr lang="en-US" sz="1700" kern="1200" dirty="0"/>
        </a:p>
      </dsp:txBody>
      <dsp:txXfrm>
        <a:off x="383099" y="1236639"/>
        <a:ext cx="2891400" cy="557358"/>
      </dsp:txXfrm>
    </dsp:sp>
    <dsp:sp modelId="{AF8A08C6-7BE2-BC4F-8FA2-F9315956443D}">
      <dsp:nvSpPr>
        <dsp:cNvPr id="0" name=""/>
        <dsp:cNvSpPr/>
      </dsp:nvSpPr>
      <dsp:spPr>
        <a:xfrm>
          <a:off x="365759" y="1902420"/>
          <a:ext cx="2926080" cy="592038"/>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allocation of secondary memory to processes</a:t>
          </a:r>
          <a:endParaRPr lang="en-US" sz="1700" kern="1200" dirty="0"/>
        </a:p>
      </dsp:txBody>
      <dsp:txXfrm>
        <a:off x="383099" y="1919760"/>
        <a:ext cx="2891400" cy="557358"/>
      </dsp:txXfrm>
    </dsp:sp>
    <dsp:sp modelId="{9FC495F8-4083-D14A-B895-6F3B982FE006}">
      <dsp:nvSpPr>
        <dsp:cNvPr id="0" name=""/>
        <dsp:cNvSpPr/>
      </dsp:nvSpPr>
      <dsp:spPr>
        <a:xfrm>
          <a:off x="365759" y="2585541"/>
          <a:ext cx="2926080" cy="592038"/>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protection attributes of blocks of main or virtual memory</a:t>
          </a:r>
          <a:endParaRPr lang="en-US" sz="1700" kern="1200" dirty="0"/>
        </a:p>
      </dsp:txBody>
      <dsp:txXfrm>
        <a:off x="383099" y="2602881"/>
        <a:ext cx="2891400" cy="557358"/>
      </dsp:txXfrm>
    </dsp:sp>
    <dsp:sp modelId="{C594826F-7934-0F40-874A-C158939AC62E}">
      <dsp:nvSpPr>
        <dsp:cNvPr id="0" name=""/>
        <dsp:cNvSpPr/>
      </dsp:nvSpPr>
      <dsp:spPr>
        <a:xfrm>
          <a:off x="365759" y="3268662"/>
          <a:ext cx="2926080" cy="592038"/>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a:t>information needed to manage virtual memory</a:t>
          </a:r>
          <a:endParaRPr lang="en-US" sz="1700" kern="1200" dirty="0"/>
        </a:p>
      </dsp:txBody>
      <dsp:txXfrm>
        <a:off x="383099" y="3286002"/>
        <a:ext cx="2891400" cy="5573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6E0D3-4E9B-1B43-9B30-91C36ED23AAE}">
      <dsp:nvSpPr>
        <dsp:cNvPr id="0" name=""/>
        <dsp:cNvSpPr/>
      </dsp:nvSpPr>
      <dsp:spPr>
        <a:xfrm>
          <a:off x="0" y="0"/>
          <a:ext cx="3733800" cy="4064000"/>
        </a:xfrm>
        <a:prstGeom prst="roundRect">
          <a:avLst>
            <a:gd name="adj" fmla="val 10000"/>
          </a:avLst>
        </a:prstGeom>
        <a:solidFill>
          <a:schemeClr val="accent1">
            <a:tint val="40000"/>
            <a:hueOff val="0"/>
            <a:satOff val="0"/>
            <a:lumOff val="0"/>
            <a:alphaOff val="0"/>
          </a:schemeClr>
        </a:solidFill>
        <a:ln>
          <a:solidFill>
            <a:schemeClr val="accent1">
              <a:lumMod val="75000"/>
            </a:schemeClr>
          </a:solidFill>
        </a:ln>
        <a:effectLst/>
      </dsp:spPr>
      <dsp:style>
        <a:lnRef idx="0">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If an I/O operation is in progress, the OS needs to know:</a:t>
          </a:r>
        </a:p>
      </dsp:txBody>
      <dsp:txXfrm>
        <a:off x="0" y="0"/>
        <a:ext cx="3733800" cy="1219200"/>
      </dsp:txXfrm>
    </dsp:sp>
    <dsp:sp modelId="{B128DF16-CEEC-CE42-A0B3-9CFB3F85B3F6}">
      <dsp:nvSpPr>
        <dsp:cNvPr id="0" name=""/>
        <dsp:cNvSpPr/>
      </dsp:nvSpPr>
      <dsp:spPr>
        <a:xfrm>
          <a:off x="373379" y="1220390"/>
          <a:ext cx="2987040" cy="1225351"/>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t>the status of the I/O operation</a:t>
          </a:r>
          <a:endParaRPr lang="en-US" sz="2000" kern="1200" dirty="0"/>
        </a:p>
      </dsp:txBody>
      <dsp:txXfrm>
        <a:off x="409268" y="1256279"/>
        <a:ext cx="2915262" cy="1153573"/>
      </dsp:txXfrm>
    </dsp:sp>
    <dsp:sp modelId="{AF8F4221-EF7B-9D48-A700-2F9368E68899}">
      <dsp:nvSpPr>
        <dsp:cNvPr id="0" name=""/>
        <dsp:cNvSpPr/>
      </dsp:nvSpPr>
      <dsp:spPr>
        <a:xfrm>
          <a:off x="373379" y="2634257"/>
          <a:ext cx="2987040" cy="1225351"/>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the location in main memory being used as the source or destination of the I/O transfer</a:t>
          </a:r>
        </a:p>
      </dsp:txBody>
      <dsp:txXfrm>
        <a:off x="409268" y="2670146"/>
        <a:ext cx="2915262" cy="11535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E8AE7-B8C6-0241-9480-2CDA1CF97203}">
      <dsp:nvSpPr>
        <dsp:cNvPr id="0" name=""/>
        <dsp:cNvSpPr/>
      </dsp:nvSpPr>
      <dsp:spPr>
        <a:xfrm>
          <a:off x="0" y="526300"/>
          <a:ext cx="6096000" cy="3528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3117" tIns="728980" rIns="473117" bIns="248920" numCol="1" spcCol="1270" anchor="t" anchorCtr="0">
          <a:noAutofit/>
        </a:bodyPr>
        <a:lstStyle/>
        <a:p>
          <a:pPr marL="285750" lvl="1" indent="-285750" algn="l" defTabSz="1555750">
            <a:lnSpc>
              <a:spcPct val="90000"/>
            </a:lnSpc>
            <a:spcBef>
              <a:spcPct val="0"/>
            </a:spcBef>
            <a:spcAft>
              <a:spcPct val="15000"/>
            </a:spcAft>
            <a:buChar char="•"/>
          </a:pPr>
          <a:r>
            <a:rPr lang="en-US" sz="3500" kern="1200"/>
            <a:t>existence of files</a:t>
          </a:r>
          <a:endParaRPr lang="en-US" sz="3500" kern="1200" dirty="0"/>
        </a:p>
        <a:p>
          <a:pPr marL="285750" lvl="1" indent="-285750" algn="l" defTabSz="1555750">
            <a:lnSpc>
              <a:spcPct val="90000"/>
            </a:lnSpc>
            <a:spcBef>
              <a:spcPct val="0"/>
            </a:spcBef>
            <a:spcAft>
              <a:spcPct val="15000"/>
            </a:spcAft>
            <a:buChar char="•"/>
          </a:pPr>
          <a:r>
            <a:rPr lang="en-US" sz="3500" kern="1200"/>
            <a:t>location on secondary memory</a:t>
          </a:r>
          <a:endParaRPr lang="en-US" sz="3500" kern="1200" dirty="0"/>
        </a:p>
        <a:p>
          <a:pPr marL="285750" lvl="1" indent="-285750" algn="l" defTabSz="1555750">
            <a:lnSpc>
              <a:spcPct val="90000"/>
            </a:lnSpc>
            <a:spcBef>
              <a:spcPct val="0"/>
            </a:spcBef>
            <a:spcAft>
              <a:spcPct val="15000"/>
            </a:spcAft>
            <a:buChar char="•"/>
          </a:pPr>
          <a:r>
            <a:rPr lang="en-US" sz="3500" kern="1200"/>
            <a:t>current status</a:t>
          </a:r>
          <a:endParaRPr lang="en-US" sz="3500" kern="1200" dirty="0"/>
        </a:p>
        <a:p>
          <a:pPr marL="285750" lvl="1" indent="-285750" algn="l" defTabSz="1555750">
            <a:lnSpc>
              <a:spcPct val="90000"/>
            </a:lnSpc>
            <a:spcBef>
              <a:spcPct val="0"/>
            </a:spcBef>
            <a:spcAft>
              <a:spcPct val="15000"/>
            </a:spcAft>
            <a:buChar char="•"/>
          </a:pPr>
          <a:r>
            <a:rPr lang="en-NZ" sz="3500" kern="1200"/>
            <a:t>other attributes</a:t>
          </a:r>
          <a:endParaRPr lang="en-US" sz="3500" kern="1200" dirty="0"/>
        </a:p>
      </dsp:txBody>
      <dsp:txXfrm>
        <a:off x="0" y="526300"/>
        <a:ext cx="6096000" cy="3528000"/>
      </dsp:txXfrm>
    </dsp:sp>
    <dsp:sp modelId="{0CEFEDA6-C6BD-4242-A36C-ADC20C2F1CA7}">
      <dsp:nvSpPr>
        <dsp:cNvPr id="0" name=""/>
        <dsp:cNvSpPr/>
      </dsp:nvSpPr>
      <dsp:spPr>
        <a:xfrm>
          <a:off x="304800" y="9700"/>
          <a:ext cx="4267200" cy="10332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555750">
            <a:lnSpc>
              <a:spcPct val="90000"/>
            </a:lnSpc>
            <a:spcBef>
              <a:spcPct val="0"/>
            </a:spcBef>
            <a:spcAft>
              <a:spcPct val="35000"/>
            </a:spcAft>
            <a:buNone/>
          </a:pPr>
          <a:r>
            <a:rPr lang="en-NZ" sz="3500" kern="1200" dirty="0"/>
            <a:t>These tables provide information about:</a:t>
          </a:r>
          <a:endParaRPr lang="en-US" sz="3500" kern="1200" dirty="0"/>
        </a:p>
      </dsp:txBody>
      <dsp:txXfrm>
        <a:off x="355237" y="60137"/>
        <a:ext cx="4166326" cy="9323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BAD6C-7576-F048-A48A-668C70314B3B}">
      <dsp:nvSpPr>
        <dsp:cNvPr id="0" name=""/>
        <dsp:cNvSpPr/>
      </dsp:nvSpPr>
      <dsp:spPr>
        <a:xfrm>
          <a:off x="0" y="81300"/>
          <a:ext cx="4191000" cy="1196909"/>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kern="1200" dirty="0"/>
            <a:t>Program status word (PSW)</a:t>
          </a:r>
        </a:p>
      </dsp:txBody>
      <dsp:txXfrm>
        <a:off x="58428" y="139728"/>
        <a:ext cx="4074144" cy="1080053"/>
      </dsp:txXfrm>
    </dsp:sp>
    <dsp:sp modelId="{2E8AA53B-E68B-AC49-823A-6807577012E5}">
      <dsp:nvSpPr>
        <dsp:cNvPr id="0" name=""/>
        <dsp:cNvSpPr/>
      </dsp:nvSpPr>
      <dsp:spPr>
        <a:xfrm>
          <a:off x="0" y="1278210"/>
          <a:ext cx="4191000" cy="237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64"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contains condition codes plus other status information</a:t>
          </a:r>
        </a:p>
        <a:p>
          <a:pPr marL="228600" lvl="1" indent="-228600" algn="l" defTabSz="1066800">
            <a:lnSpc>
              <a:spcPct val="90000"/>
            </a:lnSpc>
            <a:spcBef>
              <a:spcPct val="0"/>
            </a:spcBef>
            <a:spcAft>
              <a:spcPct val="20000"/>
            </a:spcAft>
            <a:buChar char="•"/>
          </a:pPr>
          <a:r>
            <a:rPr lang="en-US" sz="2400" kern="1200" dirty="0"/>
            <a:t>EFLAGS register is an example of a PSW used by any OS running on an x86 processor</a:t>
          </a:r>
        </a:p>
      </dsp:txBody>
      <dsp:txXfrm>
        <a:off x="0" y="1278210"/>
        <a:ext cx="4191000" cy="23742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3108C-6776-4C4E-91F9-9F164B7AE8D5}">
      <dsp:nvSpPr>
        <dsp:cNvPr id="0" name=""/>
        <dsp:cNvSpPr/>
      </dsp:nvSpPr>
      <dsp:spPr>
        <a:xfrm>
          <a:off x="0" y="248699"/>
          <a:ext cx="3352800" cy="15795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NZ" sz="3000" kern="1200" dirty="0"/>
            <a:t>Consists of the contents of processor registers </a:t>
          </a:r>
          <a:endParaRPr lang="en-US" sz="3000" kern="1200" dirty="0"/>
        </a:p>
      </dsp:txBody>
      <dsp:txXfrm>
        <a:off x="77105" y="325804"/>
        <a:ext cx="3198590" cy="1425290"/>
      </dsp:txXfrm>
    </dsp:sp>
    <dsp:sp modelId="{1460BFE5-5A54-5E47-8B5A-E354A9A1476F}">
      <dsp:nvSpPr>
        <dsp:cNvPr id="0" name=""/>
        <dsp:cNvSpPr/>
      </dsp:nvSpPr>
      <dsp:spPr>
        <a:xfrm>
          <a:off x="0" y="1828199"/>
          <a:ext cx="3352800"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45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user-visible registers</a:t>
          </a:r>
          <a:endParaRPr lang="en-US" sz="2300" kern="1200" dirty="0"/>
        </a:p>
        <a:p>
          <a:pPr marL="228600" lvl="1" indent="-228600" algn="l" defTabSz="1022350">
            <a:lnSpc>
              <a:spcPct val="90000"/>
            </a:lnSpc>
            <a:spcBef>
              <a:spcPct val="0"/>
            </a:spcBef>
            <a:spcAft>
              <a:spcPct val="20000"/>
            </a:spcAft>
            <a:buChar char="•"/>
          </a:pPr>
          <a:r>
            <a:rPr lang="en-US" sz="2300" kern="1200"/>
            <a:t>control and status registers</a:t>
          </a:r>
          <a:endParaRPr lang="en-US" sz="2300" kern="1200" dirty="0"/>
        </a:p>
        <a:p>
          <a:pPr marL="228600" lvl="1" indent="-228600" algn="l" defTabSz="1022350">
            <a:lnSpc>
              <a:spcPct val="90000"/>
            </a:lnSpc>
            <a:spcBef>
              <a:spcPct val="0"/>
            </a:spcBef>
            <a:spcAft>
              <a:spcPct val="20000"/>
            </a:spcAft>
            <a:buChar char="•"/>
          </a:pPr>
          <a:r>
            <a:rPr lang="en-US" sz="2300" kern="1200"/>
            <a:t>stack pointers</a:t>
          </a:r>
          <a:endParaRPr lang="en-US" sz="2300" kern="1200" dirty="0"/>
        </a:p>
      </dsp:txBody>
      <dsp:txXfrm>
        <a:off x="0" y="1828199"/>
        <a:ext cx="3352800" cy="14283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127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1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02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0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0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png" /></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png"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png" /></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png" /></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png" /></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png" /></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png" /></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png" /></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png"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F3F0F9-BB82-48F0-B026-A88222BF511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mn-cs"/>
              </a:defRPr>
            </a:lvl1pPr>
          </a:lstStyle>
          <a:p>
            <a:pPr>
              <a:defRPr/>
            </a:pPr>
            <a:endParaRPr lang="en-NZ"/>
          </a:p>
        </p:txBody>
      </p:sp>
      <p:sp>
        <p:nvSpPr>
          <p:cNvPr id="3" name="Date Placeholder 2">
            <a:extLst>
              <a:ext uri="{FF2B5EF4-FFF2-40B4-BE49-F238E27FC236}">
                <a16:creationId xmlns:a16="http://schemas.microsoft.com/office/drawing/2014/main" id="{BC7E4340-D5BF-40F1-8C2E-969EF24F597D}"/>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mn-cs"/>
              </a:defRPr>
            </a:lvl1pPr>
          </a:lstStyle>
          <a:p>
            <a:pPr>
              <a:defRPr/>
            </a:pPr>
            <a:fld id="{AF945C90-0244-4650-A43E-8C0D5F2078CD}" type="datetimeFigureOut">
              <a:rPr lang="en-US"/>
              <a:pPr>
                <a:defRPr/>
              </a:pPr>
              <a:t>8/22/2022</a:t>
            </a:fld>
            <a:endParaRPr lang="en-NZ" dirty="0"/>
          </a:p>
        </p:txBody>
      </p:sp>
      <p:sp>
        <p:nvSpPr>
          <p:cNvPr id="4" name="Footer Placeholder 3">
            <a:extLst>
              <a:ext uri="{FF2B5EF4-FFF2-40B4-BE49-F238E27FC236}">
                <a16:creationId xmlns:a16="http://schemas.microsoft.com/office/drawing/2014/main" id="{9DEB1F0F-4891-4623-94EA-4CFAED459715}"/>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mn-cs"/>
              </a:defRPr>
            </a:lvl1pPr>
          </a:lstStyle>
          <a:p>
            <a:pPr>
              <a:defRPr/>
            </a:pPr>
            <a:endParaRPr lang="en-NZ"/>
          </a:p>
        </p:txBody>
      </p:sp>
      <p:sp>
        <p:nvSpPr>
          <p:cNvPr id="5" name="Slide Number Placeholder 4">
            <a:extLst>
              <a:ext uri="{FF2B5EF4-FFF2-40B4-BE49-F238E27FC236}">
                <a16:creationId xmlns:a16="http://schemas.microsoft.com/office/drawing/2014/main" id="{94C9009D-0533-4E4C-B6DE-689156921744}"/>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7F03650E-F5AC-40F3-98FD-CFA214AF7680}" type="slidenum">
              <a:rPr lang="en-NZ" altLang="en-US"/>
              <a:pPr/>
              <a:t>‹#›</a:t>
            </a:fld>
            <a:endParaRPr lang="en-NZ"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2ED59C-A6D4-4597-83D2-96F206A43983}"/>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DDE015CB-ADBD-4241-B563-3BD25C941F7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9A342520-4168-47AF-9720-F24A3C3FDBF9}" type="datetimeFigureOut">
              <a:rPr lang="en-US"/>
              <a:pPr>
                <a:defRPr/>
              </a:pPr>
              <a:t>8/22/2022</a:t>
            </a:fld>
            <a:endParaRPr lang="en-US" dirty="0"/>
          </a:p>
        </p:txBody>
      </p:sp>
      <p:sp>
        <p:nvSpPr>
          <p:cNvPr id="4" name="Slide Image Placeholder 3">
            <a:extLst>
              <a:ext uri="{FF2B5EF4-FFF2-40B4-BE49-F238E27FC236}">
                <a16:creationId xmlns:a16="http://schemas.microsoft.com/office/drawing/2014/main" id="{8E96590A-88EE-4545-9800-7398EFC79ECD}"/>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3C47D03D-C278-44C5-A699-41C75E0FD00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BF8CDFD-59D8-41E0-946D-E6B13093F0F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B7F2E1A7-05FE-4416-89CE-6FA34CD48A6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B7617533-1E11-4A29-B405-94C922838A6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0CD6DB66-96D3-7991-8574-FA98E020682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EBF2CF49-CC11-FC70-31B1-DFB500D00F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Times New Roman" panose="02020603050405020304" pitchFamily="18" charset="0"/>
                <a:ea typeface="MS PGothic" panose="020B0600070205080204" pitchFamily="34" charset="-128"/>
              </a:rPr>
              <a:t>“</a:t>
            </a:r>
            <a:r>
              <a:rPr kumimoji="1" lang="en-US" altLang="en-US">
                <a:latin typeface="Times New Roman" panose="02020603050405020304" pitchFamily="18" charset="0"/>
                <a:ea typeface="MS PGothic" panose="020B0600070205080204" pitchFamily="34" charset="-128"/>
              </a:rPr>
              <a:t>Operating Systems: Internal and Design Principles</a:t>
            </a:r>
            <a:r>
              <a:rPr lang="en-US" altLang="en-US">
                <a:latin typeface="Times New Roman" panose="02020603050405020304" pitchFamily="18" charset="0"/>
                <a:ea typeface="MS PGothic" panose="020B0600070205080204" pitchFamily="34" charset="-128"/>
              </a:rPr>
              <a:t>”, 7/e, by William Stallings, Chapter 3 “</a:t>
            </a:r>
            <a:r>
              <a:rPr kumimoji="1" lang="en-GB" altLang="en-US">
                <a:latin typeface="Times New Roman" panose="02020603050405020304" pitchFamily="18" charset="0"/>
                <a:ea typeface="MS PGothic" panose="020B0600070205080204" pitchFamily="34" charset="-128"/>
              </a:rPr>
              <a:t>Process Description and Control</a:t>
            </a:r>
            <a:r>
              <a:rPr lang="en-US" altLang="en-US">
                <a:latin typeface="Times New Roman" panose="02020603050405020304" pitchFamily="18" charset="0"/>
                <a:ea typeface="MS PGothic" panose="020B0600070205080204" pitchFamily="34" charset="-128"/>
              </a:rPr>
              <a:t>”.</a:t>
            </a:r>
            <a:endParaRPr lang="en-AU" altLang="en-US">
              <a:latin typeface="Times New Roman" panose="02020603050405020304" pitchFamily="18" charset="0"/>
              <a:ea typeface="MS PGothic" panose="020B0600070205080204" pitchFamily="34" charset="-128"/>
            </a:endParaRPr>
          </a:p>
          <a:p>
            <a:endParaRPr lang="en-US" altLang="en-US"/>
          </a:p>
        </p:txBody>
      </p:sp>
      <p:sp>
        <p:nvSpPr>
          <p:cNvPr id="14340" name="Slide Number Placeholder 3">
            <a:extLst>
              <a:ext uri="{FF2B5EF4-FFF2-40B4-BE49-F238E27FC236}">
                <a16:creationId xmlns:a16="http://schemas.microsoft.com/office/drawing/2014/main" id="{2788515F-9333-555E-CCF4-DC6290EC7D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EC64493-19B2-424B-B089-D97DD5D41863}" type="slidenum">
              <a:rPr lang="en-US" altLang="en-US"/>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9B40FF0C-875B-6368-F16D-781166188B3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9BCA3C9C-ED55-B323-9EF7-EAD3CF3145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Figure 3.3 shows the traces of each</a:t>
            </a:r>
          </a:p>
          <a:p>
            <a:r>
              <a:rPr lang="en-US" altLang="en-US"/>
              <a:t>of the processes during the early part of their execution. The first 12 instructions</a:t>
            </a:r>
          </a:p>
          <a:p>
            <a:r>
              <a:rPr lang="en-US" altLang="en-US"/>
              <a:t>executed in processes A and C are shown. Process B executes four instructions,</a:t>
            </a:r>
          </a:p>
          <a:p>
            <a:r>
              <a:rPr lang="en-US" altLang="en-US"/>
              <a:t>and we assume that the fourth instruction invokes an I/O operation for which the</a:t>
            </a:r>
          </a:p>
          <a:p>
            <a:r>
              <a:rPr lang="en-US" altLang="en-US"/>
              <a:t>process must wait.</a:t>
            </a:r>
            <a:endParaRPr lang="en-NZ" altLang="en-US"/>
          </a:p>
        </p:txBody>
      </p:sp>
      <p:sp>
        <p:nvSpPr>
          <p:cNvPr id="34820" name="Slide Number Placeholder 3">
            <a:extLst>
              <a:ext uri="{FF2B5EF4-FFF2-40B4-BE49-F238E27FC236}">
                <a16:creationId xmlns:a16="http://schemas.microsoft.com/office/drawing/2014/main" id="{6CFDBA5A-9783-B4D8-CA1D-F63EF4CAD6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5A69DC9-D932-40B5-B799-AB91842A2DAF}" type="slidenum">
              <a:rPr lang="en-US" altLang="en-US"/>
              <a:pPr>
                <a:spcBef>
                  <a:spcPct val="0"/>
                </a:spcBef>
              </a:pPr>
              <a:t>12</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B0B105FE-A04A-6243-3A35-BC8E7877AB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2192308D-76FF-40D9-A14B-7311973E685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a:defRPr/>
            </a:pPr>
            <a:r>
              <a:rPr lang="en-US" altLang="en-US"/>
              <a:t>Now let us view these traces from the processor’s point of view. Figure 3.4</a:t>
            </a:r>
          </a:p>
          <a:p>
            <a:pPr>
              <a:defRPr/>
            </a:pPr>
            <a:r>
              <a:rPr lang="en-US" altLang="en-US"/>
              <a:t>shows the interleaved traces resulting from the first 52 instruction cycles (for convenience,</a:t>
            </a:r>
          </a:p>
          <a:p>
            <a:pPr>
              <a:defRPr/>
            </a:pPr>
            <a:r>
              <a:rPr lang="en-US" altLang="en-US"/>
              <a:t>the instruction cycles are numbered). In this figure, the shaded areas</a:t>
            </a:r>
          </a:p>
          <a:p>
            <a:pPr>
              <a:defRPr/>
            </a:pPr>
            <a:r>
              <a:rPr lang="en-US" altLang="en-US"/>
              <a:t>represent code executed by the dispatcher. The same sequence of instructions is</a:t>
            </a:r>
          </a:p>
          <a:p>
            <a:pPr>
              <a:defRPr/>
            </a:pPr>
            <a:r>
              <a:rPr lang="en-US" altLang="en-US"/>
              <a:t>executed by the dispatcher in each instance because the same functionality of the</a:t>
            </a:r>
          </a:p>
          <a:p>
            <a:pPr>
              <a:defRPr/>
            </a:pPr>
            <a:r>
              <a:rPr lang="en-US" altLang="en-US"/>
              <a:t>dispatcher is being executed. We assume that the OS only allows a process to continue</a:t>
            </a:r>
          </a:p>
          <a:p>
            <a:pPr>
              <a:defRPr/>
            </a:pPr>
            <a:r>
              <a:rPr lang="en-US" altLang="en-US"/>
              <a:t>execution for a maximum of six instruction cycles, after which it is interrupted;</a:t>
            </a:r>
          </a:p>
          <a:p>
            <a:pPr>
              <a:defRPr/>
            </a:pPr>
            <a:r>
              <a:rPr lang="en-US" altLang="en-US"/>
              <a:t>this prevents any single process from monopolizing processor time. As Figure 3.4</a:t>
            </a:r>
          </a:p>
          <a:p>
            <a:pPr>
              <a:defRPr/>
            </a:pPr>
            <a:r>
              <a:rPr lang="en-US" altLang="en-US"/>
              <a:t>shows, the first six instructions of process A are executed, followed by a time-out</a:t>
            </a:r>
          </a:p>
          <a:p>
            <a:pPr>
              <a:defRPr/>
            </a:pPr>
            <a:r>
              <a:rPr lang="en-US" altLang="en-US"/>
              <a:t>and the execution of some code in the dispatcher, which executes six instructions</a:t>
            </a:r>
          </a:p>
          <a:p>
            <a:pPr>
              <a:defRPr/>
            </a:pPr>
            <a:r>
              <a:rPr lang="en-US" altLang="en-US"/>
              <a:t>before turning control to process B. 2 After four instructions are executed, process</a:t>
            </a:r>
          </a:p>
          <a:p>
            <a:pPr>
              <a:defRPr/>
            </a:pPr>
            <a:r>
              <a:rPr lang="en-US" altLang="en-US"/>
              <a:t>B requests an I/O action for which it must wait. Therefore, the processor stops</a:t>
            </a:r>
          </a:p>
          <a:p>
            <a:pPr>
              <a:defRPr/>
            </a:pPr>
            <a:r>
              <a:rPr lang="en-US" altLang="en-US"/>
              <a:t>executing process B and moves on, via the dispatcher, to process C. After a timeout,</a:t>
            </a:r>
          </a:p>
          <a:p>
            <a:pPr>
              <a:defRPr/>
            </a:pPr>
            <a:r>
              <a:rPr lang="en-US" altLang="en-US"/>
              <a:t>the processor moves back to process A. When this process times out, process</a:t>
            </a:r>
          </a:p>
          <a:p>
            <a:pPr>
              <a:defRPr/>
            </a:pPr>
            <a:r>
              <a:rPr lang="en-US" altLang="en-US"/>
              <a:t>B is still waiting for the I/O operation to complete, so the dispatcher moves on to</a:t>
            </a:r>
          </a:p>
          <a:p>
            <a:pPr>
              <a:defRPr/>
            </a:pPr>
            <a:r>
              <a:rPr lang="en-US" altLang="en-US"/>
              <a:t>process C again.</a:t>
            </a:r>
            <a:endParaRPr lang="en-NZ" altLang="en-US" b="1"/>
          </a:p>
        </p:txBody>
      </p:sp>
      <p:sp>
        <p:nvSpPr>
          <p:cNvPr id="36868" name="Slide Number Placeholder 3">
            <a:extLst>
              <a:ext uri="{FF2B5EF4-FFF2-40B4-BE49-F238E27FC236}">
                <a16:creationId xmlns:a16="http://schemas.microsoft.com/office/drawing/2014/main" id="{27471D3C-4403-83AA-B604-859EF50953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B3A4180-152E-4B83-A62F-418DFDF70F6F}" type="slidenum">
              <a:rPr lang="en-US" altLang="en-US"/>
              <a:pPr>
                <a:spcBef>
                  <a:spcPct val="0"/>
                </a:spcBef>
              </a:pPr>
              <a:t>13</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28941EC7-BB82-1C9B-5F93-8C596C752A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D5269DA8-6615-DC57-5780-0744C29C9C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operating system’s principal responsibility is controlling the execution of</a:t>
            </a:r>
          </a:p>
          <a:p>
            <a:r>
              <a:rPr lang="en-US" altLang="en-US"/>
              <a:t>processes; this includes determining the interleaving pattern for execution and allocating</a:t>
            </a:r>
          </a:p>
          <a:p>
            <a:r>
              <a:rPr lang="en-US" altLang="en-US"/>
              <a:t>resources to processes. The first step in designing an OS to control processes</a:t>
            </a:r>
          </a:p>
          <a:p>
            <a:r>
              <a:rPr lang="en-US" altLang="en-US"/>
              <a:t>is to describe the behavior that we would like the processes to exhibit.</a:t>
            </a:r>
          </a:p>
          <a:p>
            <a:r>
              <a:rPr lang="en-US" altLang="en-US"/>
              <a:t>We can construct the simplest possible model by observing that, at any time, a</a:t>
            </a:r>
          </a:p>
          <a:p>
            <a:r>
              <a:rPr lang="en-US" altLang="en-US"/>
              <a:t>process is either being executed by a processor or not. In this model, a process may</a:t>
            </a:r>
          </a:p>
          <a:p>
            <a:r>
              <a:rPr lang="en-US" altLang="en-US"/>
              <a:t>be in one of two states: Running or Not Running, as shown in Figure 3.5a . When</a:t>
            </a:r>
          </a:p>
          <a:p>
            <a:r>
              <a:rPr lang="en-US" altLang="en-US"/>
              <a:t>the OS creates a new process, it creates a process control block for the process and</a:t>
            </a:r>
          </a:p>
          <a:p>
            <a:r>
              <a:rPr lang="en-US" altLang="en-US"/>
              <a:t>enters that process into the system in the Not Running state. The process exists,</a:t>
            </a:r>
          </a:p>
          <a:p>
            <a:r>
              <a:rPr lang="en-US" altLang="en-US"/>
              <a:t>is known to the OS, and is waiting for an opportunity to execute. From time to</a:t>
            </a:r>
          </a:p>
          <a:p>
            <a:r>
              <a:rPr lang="en-US" altLang="en-US"/>
              <a:t>time, the currently running process will be interrupted and the dispatcher portion</a:t>
            </a:r>
          </a:p>
          <a:p>
            <a:r>
              <a:rPr lang="en-US" altLang="en-US"/>
              <a:t>of the OS will select some other process to run. The former process moves from the</a:t>
            </a:r>
          </a:p>
          <a:p>
            <a:r>
              <a:rPr lang="en-US" altLang="en-US"/>
              <a:t>Running state to the Not Running state, and one of the other processes moves to</a:t>
            </a:r>
          </a:p>
          <a:p>
            <a:r>
              <a:rPr lang="en-US" altLang="en-US"/>
              <a:t>the Running state.</a:t>
            </a:r>
            <a:endParaRPr lang="en-NZ" altLang="en-US"/>
          </a:p>
        </p:txBody>
      </p:sp>
      <p:sp>
        <p:nvSpPr>
          <p:cNvPr id="38916" name="Slide Number Placeholder 3">
            <a:extLst>
              <a:ext uri="{FF2B5EF4-FFF2-40B4-BE49-F238E27FC236}">
                <a16:creationId xmlns:a16="http://schemas.microsoft.com/office/drawing/2014/main" id="{7C4BA6F3-A4C0-25F8-9AEF-C84D6C47A0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7FAE0C-8322-43FD-BA81-3ED468DEDBFE}" type="slidenum">
              <a:rPr lang="en-US" altLang="en-US"/>
              <a:pPr>
                <a:spcBef>
                  <a:spcPct val="0"/>
                </a:spcBef>
              </a:pPr>
              <a:t>14</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1F23B52E-9D5E-F250-BA16-8FCE4BCF9F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3E211BFC-3F66-7EB5-96D2-358D9C5769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From this simple model, we can already begin to appreciate some of the design</a:t>
            </a:r>
          </a:p>
          <a:p>
            <a:r>
              <a:rPr lang="en-US" altLang="en-US"/>
              <a:t>elements of the OS. Each process must be represented in some way so that the OS</a:t>
            </a:r>
          </a:p>
          <a:p>
            <a:r>
              <a:rPr lang="en-US" altLang="en-US"/>
              <a:t>can keep track of it. That is, there must be some information relating to each process,</a:t>
            </a:r>
          </a:p>
          <a:p>
            <a:r>
              <a:rPr lang="en-US" altLang="en-US"/>
              <a:t>including current state and location in memory; this is the process control block.</a:t>
            </a:r>
          </a:p>
          <a:p>
            <a:r>
              <a:rPr lang="en-US" altLang="en-US"/>
              <a:t>Processes that are not running must be kept in some sort of queue, waiting their turn</a:t>
            </a:r>
          </a:p>
          <a:p>
            <a:r>
              <a:rPr lang="en-US" altLang="en-US"/>
              <a:t>to execute. Figure 3.5b suggests a structure. There is a single queue in which each</a:t>
            </a:r>
          </a:p>
          <a:p>
            <a:r>
              <a:rPr lang="en-US" altLang="en-US"/>
              <a:t>entry is a pointer to the process control block of a particular process. Alternatively,</a:t>
            </a:r>
          </a:p>
          <a:p>
            <a:r>
              <a:rPr lang="en-US" altLang="en-US"/>
              <a:t>the queue may consist of a linked list of data blocks, in which each block represents</a:t>
            </a:r>
          </a:p>
          <a:p>
            <a:r>
              <a:rPr lang="en-US" altLang="en-US"/>
              <a:t>one process; we will explore this latter implementation subsequently.</a:t>
            </a:r>
          </a:p>
          <a:p>
            <a:r>
              <a:rPr lang="en-US" altLang="en-US"/>
              <a:t>We can describe the behavior of the dispatcher in terms of this queuing</a:t>
            </a:r>
          </a:p>
          <a:p>
            <a:r>
              <a:rPr lang="en-US" altLang="en-US"/>
              <a:t>diagram. A process that is interrupted is transferred to the queue of waiting processes.</a:t>
            </a:r>
          </a:p>
          <a:p>
            <a:r>
              <a:rPr lang="en-US" altLang="en-US"/>
              <a:t>Alternatively, if the process has completed or aborted, it is discarded (exits</a:t>
            </a:r>
          </a:p>
          <a:p>
            <a:r>
              <a:rPr lang="en-US" altLang="en-US"/>
              <a:t>the system). In either case, the dispatcher takes another process from the queue to</a:t>
            </a:r>
          </a:p>
          <a:p>
            <a:r>
              <a:rPr lang="en-US" altLang="en-US"/>
              <a:t>execute.</a:t>
            </a:r>
          </a:p>
        </p:txBody>
      </p:sp>
      <p:sp>
        <p:nvSpPr>
          <p:cNvPr id="40964" name="Slide Number Placeholder 3">
            <a:extLst>
              <a:ext uri="{FF2B5EF4-FFF2-40B4-BE49-F238E27FC236}">
                <a16:creationId xmlns:a16="http://schemas.microsoft.com/office/drawing/2014/main" id="{CA884DA6-DD38-A758-8978-4930BFC7A64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638970-3915-4D27-9C7D-AACB11571115}" type="slidenum">
              <a:rPr lang="en-US" altLang="en-US"/>
              <a:pPr>
                <a:spcBef>
                  <a:spcPct val="0"/>
                </a:spcBef>
              </a:pPr>
              <a:t>15</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BD1C4A86-6AAE-A631-15EC-8B7E934E88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a:extLst>
              <a:ext uri="{FF2B5EF4-FFF2-40B4-BE49-F238E27FC236}">
                <a16:creationId xmlns:a16="http://schemas.microsoft.com/office/drawing/2014/main" id="{87409F0C-85C5-4F69-84E0-4B6E644B2F8C}"/>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a:defRPr/>
            </a:pPr>
            <a:r>
              <a:rPr lang="en-US" altLang="en-US"/>
              <a:t>When a new process is to be added to those currently being</a:t>
            </a:r>
          </a:p>
          <a:p>
            <a:pPr>
              <a:defRPr/>
            </a:pPr>
            <a:r>
              <a:rPr lang="en-US" altLang="en-US"/>
              <a:t>managed, the OS builds the data structures that are used to manage the process</a:t>
            </a:r>
          </a:p>
          <a:p>
            <a:pPr>
              <a:defRPr/>
            </a:pPr>
            <a:r>
              <a:rPr lang="en-US" altLang="en-US"/>
              <a:t>and allocates address space in main memory to the process. We describe these data</a:t>
            </a:r>
          </a:p>
          <a:p>
            <a:pPr>
              <a:defRPr/>
            </a:pPr>
            <a:r>
              <a:rPr lang="en-US" altLang="en-US"/>
              <a:t>structures in Section 3.3 . These actions constitute the creation of a new process.</a:t>
            </a:r>
          </a:p>
          <a:p>
            <a:pPr>
              <a:defRPr/>
            </a:pPr>
            <a:r>
              <a:rPr lang="en-US" altLang="en-US"/>
              <a:t>Four common events lead to the creation of a process, as indicated in Table 3.1 .</a:t>
            </a:r>
          </a:p>
          <a:p>
            <a:pPr>
              <a:defRPr/>
            </a:pPr>
            <a:r>
              <a:rPr lang="en-US" altLang="en-US"/>
              <a:t>In a batch environment, a process is created in response to the submission of a job.</a:t>
            </a:r>
          </a:p>
          <a:p>
            <a:pPr>
              <a:defRPr/>
            </a:pPr>
            <a:r>
              <a:rPr lang="en-US" altLang="en-US"/>
              <a:t>In an interactive environment, a process is created when a new user attempts to</a:t>
            </a:r>
          </a:p>
          <a:p>
            <a:pPr>
              <a:defRPr/>
            </a:pPr>
            <a:r>
              <a:rPr lang="en-US" altLang="en-US"/>
              <a:t>log on. In both cases, the OS is responsible for the creation of the new process.</a:t>
            </a:r>
          </a:p>
          <a:p>
            <a:pPr>
              <a:defRPr/>
            </a:pPr>
            <a:r>
              <a:rPr lang="en-US" altLang="en-US"/>
              <a:t>An OS may also create a process on behalf of an application. For example, if a</a:t>
            </a:r>
          </a:p>
          <a:p>
            <a:pPr>
              <a:defRPr/>
            </a:pPr>
            <a:r>
              <a:rPr lang="en-US" altLang="en-US"/>
              <a:t>user requests that a file be printed, the OS can create a process that will manage</a:t>
            </a:r>
          </a:p>
          <a:p>
            <a:pPr>
              <a:defRPr/>
            </a:pPr>
            <a:r>
              <a:rPr lang="en-US" altLang="en-US"/>
              <a:t>the printing. The requesting process can thus proceed independently of the time</a:t>
            </a:r>
          </a:p>
          <a:p>
            <a:pPr>
              <a:defRPr/>
            </a:pPr>
            <a:r>
              <a:rPr lang="en-US" altLang="en-US"/>
              <a:t>required to complete the printing task.</a:t>
            </a:r>
          </a:p>
          <a:p>
            <a:pPr>
              <a:defRPr/>
            </a:pPr>
            <a:endParaRPr lang="en-US" altLang="en-US"/>
          </a:p>
          <a:p>
            <a:pPr>
              <a:defRPr/>
            </a:pPr>
            <a:r>
              <a:rPr lang="en-US" altLang="en-US"/>
              <a:t>Traditionally, the OS created all processes in a way that was transparent to the</a:t>
            </a:r>
          </a:p>
          <a:p>
            <a:pPr>
              <a:defRPr/>
            </a:pPr>
            <a:r>
              <a:rPr lang="en-US" altLang="en-US"/>
              <a:t>user or application program, and this is still commonly found with many contemporary</a:t>
            </a:r>
          </a:p>
          <a:p>
            <a:pPr>
              <a:defRPr/>
            </a:pPr>
            <a:r>
              <a:rPr lang="en-US" altLang="en-US"/>
              <a:t>operating systems. However, it can be useful to allow one process to cause</a:t>
            </a:r>
          </a:p>
          <a:p>
            <a:pPr>
              <a:defRPr/>
            </a:pPr>
            <a:r>
              <a:rPr lang="en-US" altLang="en-US"/>
              <a:t>the creation of another. For example, an application process may generate another</a:t>
            </a:r>
          </a:p>
          <a:p>
            <a:pPr>
              <a:defRPr/>
            </a:pPr>
            <a:r>
              <a:rPr lang="en-US" altLang="en-US"/>
              <a:t>process to receive data that the application is generating and to organize those data</a:t>
            </a:r>
          </a:p>
          <a:p>
            <a:pPr>
              <a:defRPr/>
            </a:pPr>
            <a:r>
              <a:rPr lang="en-US" altLang="en-US"/>
              <a:t>into a form suitable for later analysis. The new process runs in parallel to the original</a:t>
            </a:r>
          </a:p>
          <a:p>
            <a:pPr>
              <a:defRPr/>
            </a:pPr>
            <a:r>
              <a:rPr lang="en-US" altLang="en-US"/>
              <a:t>process and is activated from time to time when new data are available. This</a:t>
            </a:r>
          </a:p>
          <a:p>
            <a:pPr>
              <a:defRPr/>
            </a:pPr>
            <a:r>
              <a:rPr lang="en-US" altLang="en-US"/>
              <a:t>arrangement can be very useful in structuring the application.</a:t>
            </a:r>
          </a:p>
        </p:txBody>
      </p:sp>
      <p:sp>
        <p:nvSpPr>
          <p:cNvPr id="43012" name="Slide Number Placeholder 3">
            <a:extLst>
              <a:ext uri="{FF2B5EF4-FFF2-40B4-BE49-F238E27FC236}">
                <a16:creationId xmlns:a16="http://schemas.microsoft.com/office/drawing/2014/main" id="{1D5E245B-352E-3561-2FE4-F2A67D044C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FA2482-97DF-4A98-ABDC-4B97DADD6D0E}" type="slidenum">
              <a:rPr lang="en-US" altLang="en-US"/>
              <a:pPr>
                <a:spcBef>
                  <a:spcPct val="0"/>
                </a:spcBef>
              </a:pPr>
              <a:t>16</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40CA7E9B-60F8-9442-8657-464B6719AA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D9B3F067-CDBE-000A-9C54-F703D954F4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As another example,</a:t>
            </a:r>
          </a:p>
          <a:p>
            <a:r>
              <a:rPr lang="en-US" altLang="en-US"/>
              <a:t>a server process (e.g., print server, file server) may generate a new process for each</a:t>
            </a:r>
          </a:p>
          <a:p>
            <a:r>
              <a:rPr lang="en-US" altLang="en-US"/>
              <a:t>request that it handles. When the OS creates a process at the explicit request of</a:t>
            </a:r>
          </a:p>
          <a:p>
            <a:r>
              <a:rPr lang="en-US" altLang="en-US"/>
              <a:t>another process, the action is referred to as </a:t>
            </a:r>
            <a:r>
              <a:rPr lang="en-US" altLang="en-US" b="1"/>
              <a:t>process spawning .</a:t>
            </a:r>
          </a:p>
          <a:p>
            <a:r>
              <a:rPr lang="en-US" altLang="en-US"/>
              <a:t>When one process spawns another, the former is referred to as the </a:t>
            </a:r>
            <a:r>
              <a:rPr lang="en-US" altLang="en-US" b="1"/>
              <a:t>parent</a:t>
            </a:r>
          </a:p>
          <a:p>
            <a:r>
              <a:rPr lang="en-US" altLang="en-US" b="1"/>
              <a:t>process , </a:t>
            </a:r>
            <a:r>
              <a:rPr lang="en-US" altLang="en-US"/>
              <a:t>and the spawned process is referred to as the </a:t>
            </a:r>
            <a:r>
              <a:rPr lang="en-US" altLang="en-US" b="1"/>
              <a:t>child process . </a:t>
            </a:r>
            <a:r>
              <a:rPr lang="en-US" altLang="en-US"/>
              <a:t>Typically, the</a:t>
            </a:r>
          </a:p>
          <a:p>
            <a:r>
              <a:rPr lang="en-US" altLang="en-US"/>
              <a:t>“related” processes need to communicate and cooperate with each other. Achieving</a:t>
            </a:r>
          </a:p>
          <a:p>
            <a:r>
              <a:rPr lang="en-US" altLang="en-US"/>
              <a:t>this cooperation is a difficult task for the programmer; this topic is discussed in</a:t>
            </a:r>
          </a:p>
          <a:p>
            <a:r>
              <a:rPr lang="en-US" altLang="en-US"/>
              <a:t>Chapter 5 .</a:t>
            </a:r>
            <a:endParaRPr lang="en-NZ" altLang="en-US"/>
          </a:p>
        </p:txBody>
      </p:sp>
      <p:sp>
        <p:nvSpPr>
          <p:cNvPr id="45060" name="Slide Number Placeholder 3">
            <a:extLst>
              <a:ext uri="{FF2B5EF4-FFF2-40B4-BE49-F238E27FC236}">
                <a16:creationId xmlns:a16="http://schemas.microsoft.com/office/drawing/2014/main" id="{01E38A8E-00ED-9B5A-A39A-0C4E4698BB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C53DE2-6BBC-4C2F-9C16-62C3952B54BD}" type="slidenum">
              <a:rPr lang="en-US" altLang="en-US"/>
              <a:pPr>
                <a:spcBef>
                  <a:spcPct val="0"/>
                </a:spcBef>
              </a:pPr>
              <a:t>17</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3AA31208-0077-DECE-BB71-B3318A5CB7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5297CA12-F01A-A072-67D2-6436ED2F22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Any computer system must provide a means for a process to indicate its</a:t>
            </a:r>
          </a:p>
          <a:p>
            <a:r>
              <a:rPr lang="en-US" altLang="en-US"/>
              <a:t>completion. A batch job should include a Halt instruction or an explicit OS service</a:t>
            </a:r>
          </a:p>
          <a:p>
            <a:r>
              <a:rPr lang="en-US" altLang="en-US"/>
              <a:t>call for termination. In the former case, the Halt instruction will generate an interrupt</a:t>
            </a:r>
          </a:p>
          <a:p>
            <a:r>
              <a:rPr lang="en-US" altLang="en-US"/>
              <a:t>to alert the OS that a process has completed. For an interactive application, the action</a:t>
            </a:r>
          </a:p>
          <a:p>
            <a:r>
              <a:rPr lang="en-US" altLang="en-US"/>
              <a:t>of the user will indicate when the process is completed. For example, in a time-sharing</a:t>
            </a:r>
          </a:p>
          <a:p>
            <a:r>
              <a:rPr lang="en-US" altLang="en-US"/>
              <a:t>system, the process for a particular user is to be terminated when the user logs off or</a:t>
            </a:r>
          </a:p>
          <a:p>
            <a:r>
              <a:rPr lang="en-US" altLang="en-US"/>
              <a:t>turns off his or her terminal. On a personal computer or workstation, a user may quit</a:t>
            </a:r>
          </a:p>
          <a:p>
            <a:r>
              <a:rPr lang="en-US" altLang="en-US"/>
              <a:t>an application (e.g., word processing or spreadsheet). All of these actions ultimately</a:t>
            </a:r>
          </a:p>
          <a:p>
            <a:r>
              <a:rPr lang="en-US" altLang="en-US"/>
              <a:t>result in a service request to the OS to terminate the requesting process.</a:t>
            </a:r>
          </a:p>
        </p:txBody>
      </p:sp>
      <p:sp>
        <p:nvSpPr>
          <p:cNvPr id="47108" name="Slide Number Placeholder 3">
            <a:extLst>
              <a:ext uri="{FF2B5EF4-FFF2-40B4-BE49-F238E27FC236}">
                <a16:creationId xmlns:a16="http://schemas.microsoft.com/office/drawing/2014/main" id="{69DB0AFA-CF19-ABC6-F326-F704D78F5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A6A2E0B-8E66-488B-AF88-043305DF04D0}" type="slidenum">
              <a:rPr lang="en-US" altLang="en-US"/>
              <a:pPr>
                <a:spcBef>
                  <a:spcPct val="0"/>
                </a:spcBef>
              </a:pPr>
              <a:t>18</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57783F41-D7F5-14F9-153B-A6556C5BE0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6D1D7CAA-BA39-2235-2D39-F8197730B4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Additionally, a number of error and fault conditions can lead to the termination</a:t>
            </a:r>
          </a:p>
          <a:p>
            <a:r>
              <a:rPr lang="en-US" altLang="en-US"/>
              <a:t>of a process. Table 3.2 lists some of the more commonly recognized conditions. 3</a:t>
            </a:r>
          </a:p>
          <a:p>
            <a:r>
              <a:rPr lang="en-US" altLang="en-US"/>
              <a:t>Finally, in some operating systems, a process may be terminated by the process</a:t>
            </a:r>
          </a:p>
          <a:p>
            <a:r>
              <a:rPr lang="en-US" altLang="en-US"/>
              <a:t>that created it or when the parent process is itself terminated.</a:t>
            </a:r>
          </a:p>
        </p:txBody>
      </p:sp>
      <p:sp>
        <p:nvSpPr>
          <p:cNvPr id="49156" name="Slide Number Placeholder 3">
            <a:extLst>
              <a:ext uri="{FF2B5EF4-FFF2-40B4-BE49-F238E27FC236}">
                <a16:creationId xmlns:a16="http://schemas.microsoft.com/office/drawing/2014/main" id="{F487C9F2-AA11-47DE-E6FC-C788B688D3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784B6D8-421E-486B-88F5-8BC06B5594EE}" type="slidenum">
              <a:rPr lang="en-US" altLang="en-US"/>
              <a:pPr>
                <a:spcBef>
                  <a:spcPct val="0"/>
                </a:spcBef>
              </a:pPr>
              <a:t>19</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2AFF10B6-CBB4-D5BC-2011-46C94363AE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49E046AF-7157-4597-A316-18D8253E3DD7}"/>
              </a:ext>
            </a:extLst>
          </p:cNvPr>
          <p:cNvSpPr>
            <a:spLocks noGrp="1"/>
          </p:cNvSpPr>
          <p:nvPr>
            <p:ph type="body" idx="1"/>
          </p:nvPr>
        </p:nvSpPr>
        <p:spPr/>
        <p:txBody>
          <a:bodyPr>
            <a:normAutofit fontScale="25000" lnSpcReduction="20000"/>
          </a:bodyPr>
          <a:lstStyle/>
          <a:p>
            <a:pPr>
              <a:defRPr/>
            </a:pPr>
            <a:r>
              <a:rPr lang="en-US" dirty="0"/>
              <a:t>If all processes were always ready to execute, then the queuing discipline suggested</a:t>
            </a:r>
          </a:p>
          <a:p>
            <a:pPr>
              <a:defRPr/>
            </a:pPr>
            <a:r>
              <a:rPr lang="en-US" dirty="0"/>
              <a:t>by Figure 3.5b would be effective. The queue is a first-in-first-out list and the processor</a:t>
            </a:r>
          </a:p>
          <a:p>
            <a:pPr>
              <a:defRPr/>
            </a:pPr>
            <a:r>
              <a:rPr lang="en-US" dirty="0"/>
              <a:t>operates in </a:t>
            </a:r>
            <a:r>
              <a:rPr lang="en-US" b="1" dirty="0"/>
              <a:t>round-robin </a:t>
            </a:r>
            <a:r>
              <a:rPr lang="en-US" dirty="0"/>
              <a:t>fashion on the available processes (each process in</a:t>
            </a:r>
          </a:p>
          <a:p>
            <a:pPr>
              <a:defRPr/>
            </a:pPr>
            <a:r>
              <a:rPr lang="en-US" dirty="0"/>
              <a:t>the queue is given a certain amount of time, in turn, to execute and then returned to</a:t>
            </a:r>
          </a:p>
          <a:p>
            <a:pPr>
              <a:defRPr/>
            </a:pPr>
            <a:r>
              <a:rPr lang="en-US" dirty="0"/>
              <a:t>the queue, unless blocked). However, even with the simple example that we have</a:t>
            </a:r>
          </a:p>
          <a:p>
            <a:pPr>
              <a:defRPr/>
            </a:pPr>
            <a:r>
              <a:rPr lang="en-US" dirty="0"/>
              <a:t>described, this implementation is inadequate: Some processes in the Not Running</a:t>
            </a:r>
          </a:p>
          <a:p>
            <a:pPr>
              <a:defRPr/>
            </a:pPr>
            <a:r>
              <a:rPr lang="en-US" dirty="0"/>
              <a:t>state are ready to execute, while others are blocked, waiting for an I/O operation</a:t>
            </a:r>
          </a:p>
          <a:p>
            <a:pPr>
              <a:defRPr/>
            </a:pPr>
            <a:r>
              <a:rPr lang="en-US" dirty="0"/>
              <a:t>to complete. Thus, using a single queue, the dispatcher could not just select the</a:t>
            </a:r>
          </a:p>
          <a:p>
            <a:pPr>
              <a:defRPr/>
            </a:pPr>
            <a:r>
              <a:rPr lang="en-US" dirty="0"/>
              <a:t>process at the oldest end of the queue. Rather, the dispatcher would have to scan</a:t>
            </a:r>
          </a:p>
          <a:p>
            <a:pPr>
              <a:defRPr/>
            </a:pPr>
            <a:r>
              <a:rPr lang="en-US" dirty="0"/>
              <a:t>the list looking for the process that is not blocked and that has been in the queue</a:t>
            </a:r>
          </a:p>
          <a:p>
            <a:pPr>
              <a:defRPr/>
            </a:pPr>
            <a:r>
              <a:rPr lang="en-US" dirty="0"/>
              <a:t>the longest.</a:t>
            </a:r>
          </a:p>
          <a:p>
            <a:pPr>
              <a:defRPr/>
            </a:pPr>
            <a:endParaRPr lang="en-US" dirty="0"/>
          </a:p>
          <a:p>
            <a:pPr>
              <a:defRPr/>
            </a:pPr>
            <a:r>
              <a:rPr lang="en-US" dirty="0"/>
              <a:t>A more natural way to handle this situation is to split the Not Running state</a:t>
            </a:r>
          </a:p>
          <a:p>
            <a:pPr>
              <a:defRPr/>
            </a:pPr>
            <a:r>
              <a:rPr lang="en-US" dirty="0"/>
              <a:t>into two states: Ready and Blocked. This is shown in Figure 3.6 . </a:t>
            </a:r>
          </a:p>
          <a:p>
            <a:pPr>
              <a:defRPr/>
            </a:pPr>
            <a:endParaRPr lang="en-US" dirty="0"/>
          </a:p>
          <a:p>
            <a:pPr>
              <a:defRPr/>
            </a:pPr>
            <a:r>
              <a:rPr lang="en-US" dirty="0"/>
              <a:t>The five states in this</a:t>
            </a:r>
          </a:p>
          <a:p>
            <a:pPr>
              <a:defRPr/>
            </a:pPr>
            <a:r>
              <a:rPr lang="en-US" dirty="0"/>
              <a:t>new diagram are:</a:t>
            </a:r>
          </a:p>
          <a:p>
            <a:pPr>
              <a:defRPr/>
            </a:pPr>
            <a:r>
              <a:rPr lang="en-US" dirty="0"/>
              <a:t>• </a:t>
            </a:r>
            <a:r>
              <a:rPr lang="en-US" b="1" dirty="0"/>
              <a:t>Running: The process that is currently being executed. For this chapter, we</a:t>
            </a:r>
          </a:p>
          <a:p>
            <a:pPr>
              <a:defRPr/>
            </a:pPr>
            <a:r>
              <a:rPr lang="en-US" dirty="0"/>
              <a:t>will assume a computer with a single processor, so at most one process at a</a:t>
            </a:r>
          </a:p>
          <a:p>
            <a:pPr>
              <a:defRPr/>
            </a:pPr>
            <a:r>
              <a:rPr lang="en-US" dirty="0"/>
              <a:t>time can be in this state.</a:t>
            </a:r>
          </a:p>
          <a:p>
            <a:pPr>
              <a:defRPr/>
            </a:pPr>
            <a:r>
              <a:rPr lang="en-US" dirty="0"/>
              <a:t>• </a:t>
            </a:r>
            <a:r>
              <a:rPr lang="en-US" b="1" dirty="0"/>
              <a:t>Ready: A process that is prepared to execute when given the opportunity.</a:t>
            </a:r>
          </a:p>
          <a:p>
            <a:pPr>
              <a:defRPr/>
            </a:pPr>
            <a:r>
              <a:rPr lang="en-US" dirty="0"/>
              <a:t>• </a:t>
            </a:r>
            <a:r>
              <a:rPr lang="en-US" b="1" dirty="0"/>
              <a:t>Blocked/Waiting: 4 A process that cannot execute until some event occurs,</a:t>
            </a:r>
          </a:p>
          <a:p>
            <a:pPr>
              <a:defRPr/>
            </a:pPr>
            <a:r>
              <a:rPr lang="en-US" dirty="0"/>
              <a:t>such as the completion of an I/O operation.</a:t>
            </a:r>
          </a:p>
          <a:p>
            <a:pPr>
              <a:defRPr/>
            </a:pPr>
            <a:r>
              <a:rPr lang="en-US" dirty="0"/>
              <a:t>• </a:t>
            </a:r>
            <a:r>
              <a:rPr lang="en-US" b="1" dirty="0"/>
              <a:t>New: A process that has just been created but has not yet been admitted to the</a:t>
            </a:r>
          </a:p>
          <a:p>
            <a:pPr>
              <a:defRPr/>
            </a:pPr>
            <a:r>
              <a:rPr lang="en-US" dirty="0"/>
              <a:t>pool of executable processes by the OS. Typically, a new process has not yet</a:t>
            </a:r>
          </a:p>
          <a:p>
            <a:pPr>
              <a:defRPr/>
            </a:pPr>
            <a:r>
              <a:rPr lang="en-US" dirty="0"/>
              <a:t>been loaded into main memory, although its process control block has been</a:t>
            </a:r>
          </a:p>
          <a:p>
            <a:pPr>
              <a:defRPr/>
            </a:pPr>
            <a:r>
              <a:rPr lang="en-US" dirty="0"/>
              <a:t>created.</a:t>
            </a:r>
          </a:p>
          <a:p>
            <a:pPr>
              <a:defRPr/>
            </a:pPr>
            <a:r>
              <a:rPr lang="en-US" dirty="0"/>
              <a:t>• </a:t>
            </a:r>
            <a:r>
              <a:rPr lang="en-US" b="1" dirty="0"/>
              <a:t>Exit: A process that has been released from the pool of executable processes</a:t>
            </a:r>
          </a:p>
          <a:p>
            <a:pPr>
              <a:defRPr/>
            </a:pPr>
            <a:r>
              <a:rPr lang="en-US" dirty="0"/>
              <a:t>by the OS, either because it halted or because it aborted for some reason.</a:t>
            </a:r>
          </a:p>
          <a:p>
            <a:pPr>
              <a:defRPr/>
            </a:pPr>
            <a:endParaRPr lang="en-US" dirty="0"/>
          </a:p>
          <a:p>
            <a:pPr>
              <a:defRPr/>
            </a:pPr>
            <a:r>
              <a:rPr lang="en-US" dirty="0"/>
              <a:t>Figure 3.6 indicates the types of events that lead to each state transition for a</a:t>
            </a:r>
          </a:p>
          <a:p>
            <a:pPr>
              <a:defRPr/>
            </a:pPr>
            <a:r>
              <a:rPr lang="en-US" dirty="0"/>
              <a:t>process; the possible transitions are as follows:</a:t>
            </a:r>
          </a:p>
          <a:p>
            <a:pPr>
              <a:defRPr/>
            </a:pPr>
            <a:r>
              <a:rPr lang="en-US" dirty="0"/>
              <a:t>• </a:t>
            </a:r>
            <a:r>
              <a:rPr lang="en-US" b="1" dirty="0"/>
              <a:t>Null : New: A new process is created to execute a program. This event occurs</a:t>
            </a:r>
          </a:p>
          <a:p>
            <a:pPr>
              <a:defRPr/>
            </a:pPr>
            <a:r>
              <a:rPr lang="en-US" dirty="0"/>
              <a:t>for any of the reasons listed in Table 3.1 .</a:t>
            </a:r>
          </a:p>
          <a:p>
            <a:pPr>
              <a:defRPr/>
            </a:pPr>
            <a:r>
              <a:rPr lang="en-US" dirty="0"/>
              <a:t>• </a:t>
            </a:r>
            <a:r>
              <a:rPr lang="en-US" b="1" dirty="0"/>
              <a:t>New : Ready: The OS will move a process from the New state to the Ready</a:t>
            </a:r>
          </a:p>
          <a:p>
            <a:pPr>
              <a:defRPr/>
            </a:pPr>
            <a:r>
              <a:rPr lang="en-US" dirty="0"/>
              <a:t>state when it is prepared to take on an additional process. Most systems set</a:t>
            </a:r>
          </a:p>
          <a:p>
            <a:pPr>
              <a:defRPr/>
            </a:pPr>
            <a:r>
              <a:rPr lang="en-US" dirty="0"/>
              <a:t>some limit based on the number of existing processes or the amount of virtual</a:t>
            </a:r>
          </a:p>
          <a:p>
            <a:pPr>
              <a:defRPr/>
            </a:pPr>
            <a:r>
              <a:rPr lang="en-US" dirty="0"/>
              <a:t>memory committed to existing processes. This limit assures that there are not</a:t>
            </a:r>
          </a:p>
          <a:p>
            <a:pPr>
              <a:defRPr/>
            </a:pPr>
            <a:r>
              <a:rPr lang="en-US" dirty="0"/>
              <a:t>so many active processes as to degrade performance.</a:t>
            </a:r>
          </a:p>
          <a:p>
            <a:pPr>
              <a:defRPr/>
            </a:pPr>
            <a:r>
              <a:rPr lang="en-US" dirty="0"/>
              <a:t>• </a:t>
            </a:r>
            <a:r>
              <a:rPr lang="en-US" b="1" dirty="0"/>
              <a:t>Ready : Running: When it is time to select a process to run, the OS chooses</a:t>
            </a:r>
          </a:p>
          <a:p>
            <a:pPr>
              <a:defRPr/>
            </a:pPr>
            <a:r>
              <a:rPr lang="en-US" dirty="0"/>
              <a:t>one of the processes in the Ready state. This is the job of the scheduler or</a:t>
            </a:r>
          </a:p>
          <a:p>
            <a:pPr>
              <a:defRPr/>
            </a:pPr>
            <a:r>
              <a:rPr lang="en-US" dirty="0"/>
              <a:t>dispatcher. Scheduling is explored in Part Four.</a:t>
            </a:r>
          </a:p>
          <a:p>
            <a:pPr>
              <a:defRPr/>
            </a:pPr>
            <a:r>
              <a:rPr lang="en-US" dirty="0"/>
              <a:t>• </a:t>
            </a:r>
            <a:r>
              <a:rPr lang="en-US" b="1" dirty="0"/>
              <a:t>Running : Exit: The currently running process is terminated by the OS if the</a:t>
            </a:r>
          </a:p>
          <a:p>
            <a:pPr>
              <a:defRPr/>
            </a:pPr>
            <a:r>
              <a:rPr lang="en-US" dirty="0"/>
              <a:t>process indicates that it has completed, or if it aborts. See Table 3.2 .</a:t>
            </a:r>
          </a:p>
          <a:p>
            <a:pPr>
              <a:defRPr/>
            </a:pPr>
            <a:r>
              <a:rPr lang="en-US" dirty="0"/>
              <a:t>• </a:t>
            </a:r>
            <a:r>
              <a:rPr lang="en-US" b="1" dirty="0"/>
              <a:t>Running : Ready: The most common reason for this transition is that the</a:t>
            </a:r>
          </a:p>
          <a:p>
            <a:pPr>
              <a:defRPr/>
            </a:pPr>
            <a:r>
              <a:rPr lang="en-US" dirty="0"/>
              <a:t>running process has reached the maximum allowable time for uninterrupted</a:t>
            </a:r>
          </a:p>
          <a:p>
            <a:pPr>
              <a:defRPr/>
            </a:pPr>
            <a:r>
              <a:rPr lang="en-US" dirty="0"/>
              <a:t>execution; virtually all multiprogramming operating systems impose this type</a:t>
            </a:r>
          </a:p>
          <a:p>
            <a:pPr>
              <a:defRPr/>
            </a:pPr>
            <a:r>
              <a:rPr lang="en-US" dirty="0"/>
              <a:t>of time discipline. There are several other alternative causes for this transition,</a:t>
            </a:r>
          </a:p>
          <a:p>
            <a:pPr>
              <a:defRPr/>
            </a:pPr>
            <a:r>
              <a:rPr lang="en-US" dirty="0"/>
              <a:t>which are not implemented in all operating systems. Of particular importance</a:t>
            </a:r>
          </a:p>
          <a:p>
            <a:pPr>
              <a:defRPr/>
            </a:pPr>
            <a:r>
              <a:rPr lang="en-US" dirty="0"/>
              <a:t>is the case in which the OS assigns different levels of priority to different</a:t>
            </a:r>
          </a:p>
          <a:p>
            <a:pPr>
              <a:defRPr/>
            </a:pPr>
            <a:r>
              <a:rPr lang="en-US" dirty="0"/>
              <a:t>processes.</a:t>
            </a:r>
          </a:p>
          <a:p>
            <a:pPr>
              <a:defRPr/>
            </a:pPr>
            <a:r>
              <a:rPr lang="en-US" b="1" dirty="0"/>
              <a:t>Running : Blocked: A process is put in the Blocked state if it requests something</a:t>
            </a:r>
          </a:p>
          <a:p>
            <a:pPr>
              <a:defRPr/>
            </a:pPr>
            <a:r>
              <a:rPr lang="en-US" dirty="0"/>
              <a:t>for which it must wait. A request to the OS is usually in the form of a</a:t>
            </a:r>
          </a:p>
          <a:p>
            <a:pPr>
              <a:defRPr/>
            </a:pPr>
            <a:r>
              <a:rPr lang="en-US" dirty="0"/>
              <a:t>system service call; that is, a call from the running program to a procedure</a:t>
            </a:r>
          </a:p>
          <a:p>
            <a:pPr>
              <a:defRPr/>
            </a:pPr>
            <a:r>
              <a:rPr lang="en-US" dirty="0"/>
              <a:t>that is part of the operating system code. For example, a process may request</a:t>
            </a:r>
          </a:p>
          <a:p>
            <a:pPr>
              <a:defRPr/>
            </a:pPr>
            <a:r>
              <a:rPr lang="en-US" dirty="0"/>
              <a:t>a service from the OS that the OS is not prepared to perform immediately. It</a:t>
            </a:r>
          </a:p>
          <a:p>
            <a:pPr>
              <a:defRPr/>
            </a:pPr>
            <a:r>
              <a:rPr lang="en-US" dirty="0"/>
              <a:t>can request a resource, such as a file or a shared section of virtual memory,</a:t>
            </a:r>
          </a:p>
          <a:p>
            <a:pPr>
              <a:defRPr/>
            </a:pPr>
            <a:r>
              <a:rPr lang="en-US" dirty="0"/>
              <a:t>that is not immediately available. Or the process may initiate an action, such</a:t>
            </a:r>
          </a:p>
          <a:p>
            <a:pPr>
              <a:defRPr/>
            </a:pPr>
            <a:r>
              <a:rPr lang="en-US" dirty="0"/>
              <a:t>as an I/O operation, that must be completed before the process can continue.</a:t>
            </a:r>
          </a:p>
          <a:p>
            <a:pPr>
              <a:defRPr/>
            </a:pPr>
            <a:r>
              <a:rPr lang="en-US" dirty="0"/>
              <a:t>When processes communicate with each other, a process may be blocked</a:t>
            </a:r>
          </a:p>
          <a:p>
            <a:pPr>
              <a:defRPr/>
            </a:pPr>
            <a:r>
              <a:rPr lang="en-US" dirty="0"/>
              <a:t>when it is waiting for another process to provide data or waiting for a message</a:t>
            </a:r>
          </a:p>
          <a:p>
            <a:pPr>
              <a:defRPr/>
            </a:pPr>
            <a:r>
              <a:rPr lang="en-US" dirty="0"/>
              <a:t>from another process.</a:t>
            </a:r>
          </a:p>
          <a:p>
            <a:pPr>
              <a:defRPr/>
            </a:pPr>
            <a:r>
              <a:rPr lang="en-US" dirty="0"/>
              <a:t>• </a:t>
            </a:r>
            <a:r>
              <a:rPr lang="en-US" b="1" dirty="0"/>
              <a:t>Blocked : Ready: A process in the Blocked state is moved to the Ready state</a:t>
            </a:r>
          </a:p>
          <a:p>
            <a:pPr>
              <a:defRPr/>
            </a:pPr>
            <a:r>
              <a:rPr lang="en-US" dirty="0"/>
              <a:t>when the event for which it has been waiting occurs.</a:t>
            </a:r>
          </a:p>
          <a:p>
            <a:pPr>
              <a:defRPr/>
            </a:pPr>
            <a:r>
              <a:rPr lang="en-US" dirty="0"/>
              <a:t>• </a:t>
            </a:r>
            <a:r>
              <a:rPr lang="en-US" b="1" dirty="0"/>
              <a:t>Ready : Exit: For clarity, this transition is not shown on the state diagram. In</a:t>
            </a:r>
          </a:p>
          <a:p>
            <a:pPr>
              <a:defRPr/>
            </a:pPr>
            <a:r>
              <a:rPr lang="en-US" dirty="0"/>
              <a:t>some systems, a parent may terminate a child’ process at any time. Also, if a parent</a:t>
            </a:r>
          </a:p>
          <a:p>
            <a:pPr>
              <a:defRPr/>
            </a:pPr>
            <a:r>
              <a:rPr lang="en-US" dirty="0"/>
              <a:t>terminates, all child processes associated with that parent may be terminated.</a:t>
            </a:r>
          </a:p>
          <a:p>
            <a:pPr>
              <a:defRPr/>
            </a:pPr>
            <a:r>
              <a:rPr lang="en-US" dirty="0"/>
              <a:t>• </a:t>
            </a:r>
            <a:r>
              <a:rPr lang="en-US" b="1" dirty="0"/>
              <a:t>Blocked : Exit: The comments under the preceding item apply.</a:t>
            </a:r>
            <a:endParaRPr lang="en-US" dirty="0"/>
          </a:p>
          <a:p>
            <a:pPr>
              <a:defRPr/>
            </a:pPr>
            <a:endParaRPr lang="en-US" b="1" dirty="0"/>
          </a:p>
        </p:txBody>
      </p:sp>
      <p:sp>
        <p:nvSpPr>
          <p:cNvPr id="51204" name="Slide Number Placeholder 3">
            <a:extLst>
              <a:ext uri="{FF2B5EF4-FFF2-40B4-BE49-F238E27FC236}">
                <a16:creationId xmlns:a16="http://schemas.microsoft.com/office/drawing/2014/main" id="{292D1641-2299-1C8D-7761-0C9595BF61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8461F6-1B9C-4ED7-8FDB-E80F9B5AAB3F}" type="slidenum">
              <a:rPr lang="en-US" altLang="en-US"/>
              <a:pPr>
                <a:spcBef>
                  <a:spcPct val="0"/>
                </a:spcBef>
              </a:pPr>
              <a:t>20</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831F21DF-B9A9-FAA6-FA8C-36B4C2B2E3C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39584A96-0FC5-CBD0-BEC7-3F28107D86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Returning to our simple example, Figure 3.7 shows the transition of each process</a:t>
            </a:r>
          </a:p>
          <a:p>
            <a:r>
              <a:rPr lang="en-US" altLang="en-US"/>
              <a:t>among the states.</a:t>
            </a:r>
          </a:p>
        </p:txBody>
      </p:sp>
      <p:sp>
        <p:nvSpPr>
          <p:cNvPr id="53252" name="Slide Number Placeholder 3">
            <a:extLst>
              <a:ext uri="{FF2B5EF4-FFF2-40B4-BE49-F238E27FC236}">
                <a16:creationId xmlns:a16="http://schemas.microsoft.com/office/drawing/2014/main" id="{02463908-9AC5-5794-372D-6703383A9E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CFB1380-7F5E-4FF3-B92F-4422B8E7F452}" type="slidenum">
              <a:rPr lang="en-US" altLang="en-US"/>
              <a:pPr>
                <a:spcBef>
                  <a:spcPct val="0"/>
                </a:spcBef>
              </a:pPr>
              <a:t>21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AC15A296-9B8A-0F15-DCBC-20E8295720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E9A0FE5-1AA5-45DA-9E27-DB5E98975EB0}"/>
              </a:ext>
            </a:extLst>
          </p:cNvPr>
          <p:cNvSpPr>
            <a:spLocks noGrp="1"/>
          </p:cNvSpPr>
          <p:nvPr>
            <p:ph type="body" idx="1"/>
          </p:nvPr>
        </p:nvSpPr>
        <p:spPr/>
        <p:txBody>
          <a:bodyPr>
            <a:normAutofit fontScale="55000" lnSpcReduction="20000"/>
          </a:bodyPr>
          <a:lstStyle/>
          <a:p>
            <a:pPr>
              <a:defRPr/>
            </a:pPr>
            <a:r>
              <a:rPr lang="en-US" dirty="0"/>
              <a:t>All multiprogramming operating systems, from single-user systems such as Windows</a:t>
            </a:r>
          </a:p>
          <a:p>
            <a:pPr>
              <a:defRPr/>
            </a:pPr>
            <a:r>
              <a:rPr lang="en-US" dirty="0"/>
              <a:t>for end users to mainframe systems such as IBM’s mainframe operating system,</a:t>
            </a:r>
          </a:p>
          <a:p>
            <a:pPr>
              <a:defRPr/>
            </a:pPr>
            <a:r>
              <a:rPr lang="en-US" dirty="0"/>
              <a:t>z/OS, which can support thousands of users, are built around the concept of the</a:t>
            </a:r>
          </a:p>
          <a:p>
            <a:pPr>
              <a:defRPr/>
            </a:pPr>
            <a:r>
              <a:rPr lang="en-US" dirty="0"/>
              <a:t>process. Most requirements that the OS must meet can be expressed with reference</a:t>
            </a:r>
          </a:p>
          <a:p>
            <a:pPr>
              <a:defRPr/>
            </a:pPr>
            <a:r>
              <a:rPr lang="en-US" dirty="0"/>
              <a:t>to processes:</a:t>
            </a:r>
          </a:p>
          <a:p>
            <a:pPr>
              <a:defRPr/>
            </a:pPr>
            <a:endParaRPr lang="en-US" dirty="0"/>
          </a:p>
          <a:p>
            <a:pPr>
              <a:defRPr/>
            </a:pPr>
            <a:r>
              <a:rPr lang="en-US" dirty="0"/>
              <a:t>• The OS must interleave the execution of multiple processes, to maximize processor</a:t>
            </a:r>
          </a:p>
          <a:p>
            <a:pPr>
              <a:defRPr/>
            </a:pPr>
            <a:r>
              <a:rPr lang="en-US" dirty="0"/>
              <a:t>utilization while providing reasonable response time.</a:t>
            </a:r>
          </a:p>
          <a:p>
            <a:pPr>
              <a:defRPr/>
            </a:pPr>
            <a:endParaRPr lang="en-US" dirty="0"/>
          </a:p>
          <a:p>
            <a:pPr>
              <a:defRPr/>
            </a:pPr>
            <a:r>
              <a:rPr lang="en-US" dirty="0"/>
              <a:t>• The OS must allocate resources to processes in conformance with a specific</a:t>
            </a:r>
          </a:p>
          <a:p>
            <a:pPr>
              <a:defRPr/>
            </a:pPr>
            <a:r>
              <a:rPr lang="en-US" dirty="0"/>
              <a:t>policy (e.g., certain functions or applications are of higher priority) while at</a:t>
            </a:r>
          </a:p>
          <a:p>
            <a:pPr>
              <a:defRPr/>
            </a:pPr>
            <a:r>
              <a:rPr lang="en-US" dirty="0"/>
              <a:t>the same time avoiding deadlock. </a:t>
            </a:r>
          </a:p>
          <a:p>
            <a:pPr>
              <a:defRPr/>
            </a:pPr>
            <a:endParaRPr lang="en-US" dirty="0"/>
          </a:p>
          <a:p>
            <a:pPr>
              <a:defRPr/>
            </a:pPr>
            <a:r>
              <a:rPr lang="en-US" dirty="0"/>
              <a:t>• The OS may be required to support interprocess communication and user creation</a:t>
            </a:r>
          </a:p>
          <a:p>
            <a:pPr>
              <a:defRPr/>
            </a:pPr>
            <a:r>
              <a:rPr lang="en-US" dirty="0"/>
              <a:t>of processes, both of which may aid in the structuring of applications.</a:t>
            </a:r>
          </a:p>
          <a:p>
            <a:pPr>
              <a:defRPr/>
            </a:pPr>
            <a:endParaRPr lang="en-US" dirty="0"/>
          </a:p>
          <a:p>
            <a:pPr>
              <a:defRPr/>
            </a:pPr>
            <a:r>
              <a:rPr lang="en-US" dirty="0"/>
              <a:t>We begin with an examination of the way in which the OS represents and</a:t>
            </a:r>
          </a:p>
          <a:p>
            <a:pPr>
              <a:defRPr/>
            </a:pPr>
            <a:r>
              <a:rPr lang="en-US" dirty="0"/>
              <a:t>controls processes. Then, the chapter discusses process states, which characterize</a:t>
            </a:r>
          </a:p>
          <a:p>
            <a:pPr>
              <a:defRPr/>
            </a:pPr>
            <a:r>
              <a:rPr lang="en-US" dirty="0"/>
              <a:t>the behavior of processes. Then we look at the data structures that the OS uses to</a:t>
            </a:r>
          </a:p>
          <a:p>
            <a:pPr>
              <a:defRPr/>
            </a:pPr>
            <a:r>
              <a:rPr lang="en-US" dirty="0"/>
              <a:t>manage processes. These include data structures to represent the state of each</a:t>
            </a:r>
          </a:p>
          <a:p>
            <a:pPr>
              <a:defRPr/>
            </a:pPr>
            <a:r>
              <a:rPr lang="en-US" dirty="0"/>
              <a:t>process and data structures that record other characteristics of processes that the</a:t>
            </a:r>
          </a:p>
          <a:p>
            <a:pPr>
              <a:defRPr/>
            </a:pPr>
            <a:r>
              <a:rPr lang="en-US" dirty="0"/>
              <a:t>OS needs to achieve its objectives. Next, we look at the ways in which the OS uses</a:t>
            </a:r>
          </a:p>
          <a:p>
            <a:pPr>
              <a:defRPr/>
            </a:pPr>
            <a:r>
              <a:rPr lang="en-US" dirty="0"/>
              <a:t>these data structures to control process execution. Finally, we discuss process</a:t>
            </a:r>
          </a:p>
          <a:p>
            <a:pPr>
              <a:defRPr/>
            </a:pPr>
            <a:r>
              <a:rPr lang="en-US" dirty="0"/>
              <a:t>management in UNIX SVR4. Chapter 4 provides more modern examples of</a:t>
            </a:r>
          </a:p>
          <a:p>
            <a:pPr>
              <a:defRPr/>
            </a:pPr>
            <a:r>
              <a:rPr lang="en-US" dirty="0"/>
              <a:t>process management.</a:t>
            </a:r>
          </a:p>
          <a:p>
            <a:pPr>
              <a:defRPr/>
            </a:pPr>
            <a:endParaRPr lang="en-US" dirty="0"/>
          </a:p>
          <a:p>
            <a:pPr>
              <a:defRPr/>
            </a:pPr>
            <a:r>
              <a:rPr lang="en-US" dirty="0"/>
              <a:t>This chapter occasionally refers to virtual memory. Much of the time, we can</a:t>
            </a:r>
          </a:p>
          <a:p>
            <a:pPr>
              <a:defRPr/>
            </a:pPr>
            <a:r>
              <a:rPr lang="en-US" dirty="0"/>
              <a:t>ignore this concept in dealing with processes, but at certain points in the discussion,</a:t>
            </a:r>
          </a:p>
          <a:p>
            <a:pPr>
              <a:defRPr/>
            </a:pPr>
            <a:r>
              <a:rPr lang="en-US" dirty="0"/>
              <a:t>virtual memory considerations are pertinent. Virtual memory is previewed in</a:t>
            </a:r>
          </a:p>
          <a:p>
            <a:pPr>
              <a:defRPr/>
            </a:pPr>
            <a:r>
              <a:rPr lang="en-US" dirty="0"/>
              <a:t>Chapter 2 and discussed in detail in Chapter 8 . A set of animations that illustrate</a:t>
            </a:r>
          </a:p>
          <a:p>
            <a:pPr>
              <a:defRPr/>
            </a:pPr>
            <a:r>
              <a:rPr lang="en-US" dirty="0"/>
              <a:t>concepts in this chapter is available online. Click on the rotating globe at this book’s</a:t>
            </a:r>
          </a:p>
          <a:p>
            <a:pPr>
              <a:defRPr/>
            </a:pPr>
            <a:r>
              <a:rPr lang="en-US" dirty="0"/>
              <a:t>Web site at WilliamStallings.com/OS/OS7e.html for access.</a:t>
            </a:r>
          </a:p>
        </p:txBody>
      </p:sp>
      <p:sp>
        <p:nvSpPr>
          <p:cNvPr id="16388" name="Slide Number Placeholder 3">
            <a:extLst>
              <a:ext uri="{FF2B5EF4-FFF2-40B4-BE49-F238E27FC236}">
                <a16:creationId xmlns:a16="http://schemas.microsoft.com/office/drawing/2014/main" id="{BA2ECF31-71CD-7107-AF3E-4BB4C59298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64A030-0785-4607-AA1D-48CC261E535D}" type="slidenum">
              <a:rPr lang="en-US" altLang="en-US"/>
              <a:pPr>
                <a:spcBef>
                  <a:spcPct val="0"/>
                </a:spcBef>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F8A0DDC5-6F49-E78D-B445-83DB90A545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10CE4F4A-7BFB-CB8E-A16A-6B3437480B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Figure 3.8a suggests the way in which a queuing discipline</a:t>
            </a:r>
          </a:p>
          <a:p>
            <a:r>
              <a:rPr lang="en-US" altLang="en-US"/>
              <a:t>might be implemented with two queues: a Ready queue and a Blocked queue. As</a:t>
            </a:r>
          </a:p>
          <a:p>
            <a:r>
              <a:rPr lang="en-US" altLang="en-US"/>
              <a:t>each process is admitted to the system, it is placed in the Ready queue. When it is</a:t>
            </a:r>
          </a:p>
          <a:p>
            <a:r>
              <a:rPr lang="en-US" altLang="en-US"/>
              <a:t>time for the OS to choose another process to run, it selects one from the Ready</a:t>
            </a:r>
          </a:p>
          <a:p>
            <a:r>
              <a:rPr lang="en-US" altLang="en-US"/>
              <a:t>queue. In the absence of any priority scheme, this can be a simple first-in-first-out</a:t>
            </a:r>
          </a:p>
          <a:p>
            <a:r>
              <a:rPr lang="en-US" altLang="en-US"/>
              <a:t>queue. When a running process is removed from execution, it is either terminated</a:t>
            </a:r>
          </a:p>
          <a:p>
            <a:r>
              <a:rPr lang="en-US" altLang="en-US"/>
              <a:t>or placed in the Ready or Blocked queue, depending on the circumstances. Finally,</a:t>
            </a:r>
          </a:p>
          <a:p>
            <a:r>
              <a:rPr lang="en-US" altLang="en-US"/>
              <a:t>when an event occurs, any process in the Blocked queue that has been waiting on</a:t>
            </a:r>
          </a:p>
          <a:p>
            <a:r>
              <a:rPr lang="en-US" altLang="en-US"/>
              <a:t>that event only is moved to the Ready queue.</a:t>
            </a:r>
          </a:p>
        </p:txBody>
      </p:sp>
      <p:sp>
        <p:nvSpPr>
          <p:cNvPr id="55300" name="Slide Number Placeholder 3">
            <a:extLst>
              <a:ext uri="{FF2B5EF4-FFF2-40B4-BE49-F238E27FC236}">
                <a16:creationId xmlns:a16="http://schemas.microsoft.com/office/drawing/2014/main" id="{CC9B115C-B964-3F25-D30A-BAD5844A66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7A9AD7-9307-4328-AD31-16C7F2C4DFE6}" type="slidenum">
              <a:rPr lang="en-US" altLang="en-US"/>
              <a:pPr>
                <a:spcBef>
                  <a:spcPct val="0"/>
                </a:spcBef>
              </a:pPr>
              <a:t>22</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6F826A92-D2FD-93B1-B640-066E98EA73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8BD05531-6EB1-8117-7E0A-16DE19FEF1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This latter arrangement means that, when an event occurs, the OS must scan</a:t>
            </a:r>
          </a:p>
          <a:p>
            <a:r>
              <a:rPr lang="en-US" altLang="en-US"/>
              <a:t>the entire blocked queue, searching for those processes waiting on that event. In a</a:t>
            </a:r>
          </a:p>
          <a:p>
            <a:r>
              <a:rPr lang="en-US" altLang="en-US"/>
              <a:t>large OS, there could be hundreds or even thousands of processes in that queue.</a:t>
            </a:r>
          </a:p>
          <a:p>
            <a:r>
              <a:rPr lang="en-US" altLang="en-US"/>
              <a:t>Therefore, it would be more efficient to have a number of queues, one for each</a:t>
            </a:r>
          </a:p>
          <a:p>
            <a:r>
              <a:rPr lang="en-US" altLang="en-US"/>
              <a:t>event. Then, when the event occurs, the entire list of processes in the appropriate</a:t>
            </a:r>
          </a:p>
          <a:p>
            <a:r>
              <a:rPr lang="en-US" altLang="en-US"/>
              <a:t>queue can be moved to the Ready state ( Figure 3.8b ).</a:t>
            </a:r>
          </a:p>
          <a:p>
            <a:endParaRPr lang="en-US" altLang="en-US"/>
          </a:p>
          <a:p>
            <a:r>
              <a:rPr lang="en-US" altLang="en-US"/>
              <a:t>One final refinement: If the dispatching of processes is dictated by a priority</a:t>
            </a:r>
          </a:p>
          <a:p>
            <a:r>
              <a:rPr lang="en-US" altLang="en-US"/>
              <a:t>scheme, then it would be convenient to have a number of Ready queues, one for</a:t>
            </a:r>
          </a:p>
          <a:p>
            <a:r>
              <a:rPr lang="en-US" altLang="en-US"/>
              <a:t>each priority level. The OS could then readily determine which is the highest-priority</a:t>
            </a:r>
          </a:p>
          <a:p>
            <a:r>
              <a:rPr lang="en-US" altLang="en-US"/>
              <a:t>ready process that has been waiting the longest.</a:t>
            </a:r>
          </a:p>
        </p:txBody>
      </p:sp>
      <p:sp>
        <p:nvSpPr>
          <p:cNvPr id="57348" name="Slide Number Placeholder 3">
            <a:extLst>
              <a:ext uri="{FF2B5EF4-FFF2-40B4-BE49-F238E27FC236}">
                <a16:creationId xmlns:a16="http://schemas.microsoft.com/office/drawing/2014/main" id="{B7C71B9D-00F6-3468-13F2-B5ACC68F165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2F4BD0-9D62-4D32-A06B-2468037FA09F}" type="slidenum">
              <a:rPr lang="en-US" altLang="en-US"/>
              <a:pPr>
                <a:spcBef>
                  <a:spcPct val="0"/>
                </a:spcBef>
              </a:pPr>
              <a:t>23</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EEFBBA1F-54F3-C988-BD73-E86538F486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EB4BFEE8-96A8-4D23-B4B6-FC76726AC1F0}"/>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0000" lnSpcReduction="20000"/>
          </a:bodyPr>
          <a:lstStyle/>
          <a:p>
            <a:pPr>
              <a:defRPr/>
            </a:pPr>
            <a:r>
              <a:rPr lang="en-US" altLang="en-US"/>
              <a:t>Recall that the reason for all of this elaborate machinery is that I/O activities</a:t>
            </a:r>
          </a:p>
          <a:p>
            <a:pPr>
              <a:defRPr/>
            </a:pPr>
            <a:r>
              <a:rPr lang="en-US" altLang="en-US"/>
              <a:t>are much slower than computation and therefore the processor in a uniprogramming</a:t>
            </a:r>
          </a:p>
          <a:p>
            <a:pPr>
              <a:defRPr/>
            </a:pPr>
            <a:r>
              <a:rPr lang="en-US" altLang="en-US"/>
              <a:t>system is idle most of the time. But the arrangement of Figure 3.8b does not entirely</a:t>
            </a:r>
          </a:p>
          <a:p>
            <a:pPr>
              <a:defRPr/>
            </a:pPr>
            <a:r>
              <a:rPr lang="en-US" altLang="en-US"/>
              <a:t>solve the problem. It is true that, in this case, memory holds multiple processes and</a:t>
            </a:r>
          </a:p>
          <a:p>
            <a:pPr>
              <a:defRPr/>
            </a:pPr>
            <a:r>
              <a:rPr lang="en-US" altLang="en-US"/>
              <a:t>that the processor can move to another process when one process is blocked. But the</a:t>
            </a:r>
          </a:p>
          <a:p>
            <a:pPr>
              <a:defRPr/>
            </a:pPr>
            <a:r>
              <a:rPr lang="en-US" altLang="en-US"/>
              <a:t>processor is so much faster than I/O that it will be common for all of the processes in</a:t>
            </a:r>
          </a:p>
          <a:p>
            <a:pPr>
              <a:defRPr/>
            </a:pPr>
            <a:r>
              <a:rPr lang="en-US" altLang="en-US"/>
              <a:t>memory to be waiting for I/O. Thus, even with multiprogramming, a processor could</a:t>
            </a:r>
          </a:p>
          <a:p>
            <a:pPr>
              <a:defRPr/>
            </a:pPr>
            <a:r>
              <a:rPr lang="en-US" altLang="en-US"/>
              <a:t>be idle most of the time.</a:t>
            </a:r>
          </a:p>
          <a:p>
            <a:pPr>
              <a:defRPr/>
            </a:pPr>
            <a:endParaRPr lang="en-US" altLang="en-US"/>
          </a:p>
          <a:p>
            <a:pPr>
              <a:defRPr/>
            </a:pPr>
            <a:r>
              <a:rPr lang="en-US" altLang="en-US"/>
              <a:t>What to do? Main memory could be expanded to accommodate more processes.</a:t>
            </a:r>
          </a:p>
          <a:p>
            <a:pPr>
              <a:defRPr/>
            </a:pPr>
            <a:r>
              <a:rPr lang="en-US" altLang="en-US"/>
              <a:t>But there are two flaws in this approach. First, there is a cost associated with</a:t>
            </a:r>
          </a:p>
          <a:p>
            <a:pPr>
              <a:defRPr/>
            </a:pPr>
            <a:r>
              <a:rPr lang="en-US" altLang="en-US"/>
              <a:t>main memory, which, though small on a per-byte basis, begins to add up as we get</a:t>
            </a:r>
          </a:p>
          <a:p>
            <a:pPr>
              <a:defRPr/>
            </a:pPr>
            <a:r>
              <a:rPr lang="en-US" altLang="en-US"/>
              <a:t>into the gigabytes of storage. Second, the appetite of programs for memory has</a:t>
            </a:r>
          </a:p>
          <a:p>
            <a:pPr>
              <a:defRPr/>
            </a:pPr>
            <a:r>
              <a:rPr lang="en-US" altLang="en-US"/>
              <a:t>grown as fast as the cost of memory has dropped. So larger memory results in larger</a:t>
            </a:r>
          </a:p>
          <a:p>
            <a:pPr>
              <a:defRPr/>
            </a:pPr>
            <a:r>
              <a:rPr lang="en-US" altLang="en-US"/>
              <a:t>processes, not more processes.</a:t>
            </a:r>
          </a:p>
          <a:p>
            <a:pPr>
              <a:defRPr/>
            </a:pPr>
            <a:endParaRPr lang="en-US" altLang="en-US"/>
          </a:p>
          <a:p>
            <a:pPr>
              <a:defRPr/>
            </a:pPr>
            <a:r>
              <a:rPr lang="en-US" altLang="en-US"/>
              <a:t>Another solution is swapping, which involves moving part or all of a process</a:t>
            </a:r>
          </a:p>
          <a:p>
            <a:pPr>
              <a:defRPr/>
            </a:pPr>
            <a:r>
              <a:rPr lang="en-US" altLang="en-US"/>
              <a:t>from main memory to disk. When none of the processes in main memory is in the</a:t>
            </a:r>
          </a:p>
          <a:p>
            <a:pPr>
              <a:defRPr/>
            </a:pPr>
            <a:r>
              <a:rPr lang="en-US" altLang="en-US"/>
              <a:t>Ready state, the OS swaps one of the blocked processes out on to disk into a suspend</a:t>
            </a:r>
          </a:p>
          <a:p>
            <a:pPr>
              <a:defRPr/>
            </a:pPr>
            <a:r>
              <a:rPr lang="en-US" altLang="en-US"/>
              <a:t>queue. This is a queue of existing processes that have been temporarily kicked</a:t>
            </a:r>
          </a:p>
          <a:p>
            <a:pPr>
              <a:defRPr/>
            </a:pPr>
            <a:r>
              <a:rPr lang="en-US" altLang="en-US"/>
              <a:t>out of main memory, or suspended. The OS then brings in another process from the</a:t>
            </a:r>
          </a:p>
          <a:p>
            <a:pPr>
              <a:defRPr/>
            </a:pPr>
            <a:r>
              <a:rPr lang="en-US" altLang="en-US"/>
              <a:t>suspend queue, or it honors a new-process request. Execution then continues with</a:t>
            </a:r>
          </a:p>
          <a:p>
            <a:pPr>
              <a:defRPr/>
            </a:pPr>
            <a:r>
              <a:rPr lang="en-US" altLang="en-US"/>
              <a:t>the newly arrived process.</a:t>
            </a:r>
          </a:p>
          <a:p>
            <a:pPr>
              <a:defRPr/>
            </a:pPr>
            <a:endParaRPr lang="en-US" altLang="en-US"/>
          </a:p>
          <a:p>
            <a:pPr>
              <a:defRPr/>
            </a:pPr>
            <a:r>
              <a:rPr lang="en-US" altLang="en-US"/>
              <a:t>Swapping, however, is an I/O operation, and therefore there is the potential</a:t>
            </a:r>
          </a:p>
          <a:p>
            <a:pPr>
              <a:defRPr/>
            </a:pPr>
            <a:r>
              <a:rPr lang="en-US" altLang="en-US"/>
              <a:t>for making the problem worse, not better. But because disk I/O is generally the</a:t>
            </a:r>
          </a:p>
          <a:p>
            <a:pPr>
              <a:defRPr/>
            </a:pPr>
            <a:r>
              <a:rPr lang="en-US" altLang="en-US"/>
              <a:t>fastest I/O on a system (e.g., compared to tape or printer I/O), swapping will usually</a:t>
            </a:r>
          </a:p>
          <a:p>
            <a:pPr>
              <a:defRPr/>
            </a:pPr>
            <a:r>
              <a:rPr lang="en-US" altLang="en-US"/>
              <a:t>enhance performance.</a:t>
            </a:r>
          </a:p>
        </p:txBody>
      </p:sp>
      <p:sp>
        <p:nvSpPr>
          <p:cNvPr id="59396" name="Slide Number Placeholder 3">
            <a:extLst>
              <a:ext uri="{FF2B5EF4-FFF2-40B4-BE49-F238E27FC236}">
                <a16:creationId xmlns:a16="http://schemas.microsoft.com/office/drawing/2014/main" id="{C1432F68-9C75-ABC2-EFFB-6DD8195BB9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8324CA-6538-4E43-8D84-B9A8B531C0BD}" type="slidenum">
              <a:rPr lang="en-US" altLang="en-US"/>
              <a:pPr>
                <a:spcBef>
                  <a:spcPct val="0"/>
                </a:spcBef>
              </a:pPr>
              <a:t>24</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F3A3E3B0-BA5C-D428-5D33-5E31EE6B62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id="{10EF5E13-812E-4493-87F2-F727C715E588}"/>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a:bodyPr>
          <a:lstStyle/>
          <a:p>
            <a:pPr>
              <a:defRPr/>
            </a:pPr>
            <a:r>
              <a:rPr lang="en-US" altLang="en-US"/>
              <a:t>With the use of swapping as just described, one other state must be added to</a:t>
            </a:r>
          </a:p>
          <a:p>
            <a:pPr>
              <a:defRPr/>
            </a:pPr>
            <a:r>
              <a:rPr lang="en-US" altLang="en-US"/>
              <a:t>our process behavior model ( Figure 3.9a ): the Suspend state. When all of the processes</a:t>
            </a:r>
          </a:p>
          <a:p>
            <a:pPr>
              <a:defRPr/>
            </a:pPr>
            <a:r>
              <a:rPr lang="en-US" altLang="en-US"/>
              <a:t>in main memory are in the Blocked state, the OS can suspend one process by</a:t>
            </a:r>
          </a:p>
          <a:p>
            <a:pPr>
              <a:defRPr/>
            </a:pPr>
            <a:r>
              <a:rPr lang="en-US" altLang="en-US"/>
              <a:t>putting it in the Suspend state and transferring it to disk. The space that is freed in</a:t>
            </a:r>
          </a:p>
          <a:p>
            <a:pPr>
              <a:defRPr/>
            </a:pPr>
            <a:r>
              <a:rPr lang="en-US" altLang="en-US"/>
              <a:t>main memory can then be used to bring in another process.</a:t>
            </a:r>
          </a:p>
          <a:p>
            <a:pPr>
              <a:defRPr/>
            </a:pPr>
            <a:endParaRPr lang="en-US" altLang="en-US"/>
          </a:p>
          <a:p>
            <a:pPr>
              <a:defRPr/>
            </a:pPr>
            <a:r>
              <a:rPr lang="en-US" altLang="en-US"/>
              <a:t>When the OS has performed a swapping-out operation, it has two choices for</a:t>
            </a:r>
          </a:p>
          <a:p>
            <a:pPr>
              <a:defRPr/>
            </a:pPr>
            <a:r>
              <a:rPr lang="en-US" altLang="en-US"/>
              <a:t>selecting a process to bring into main memory: It can admit a newly created process</a:t>
            </a:r>
          </a:p>
          <a:p>
            <a:pPr>
              <a:defRPr/>
            </a:pPr>
            <a:r>
              <a:rPr lang="en-US" altLang="en-US"/>
              <a:t>or it can bring in a previously suspended process. It would appear that the preference</a:t>
            </a:r>
          </a:p>
          <a:p>
            <a:pPr>
              <a:defRPr/>
            </a:pPr>
            <a:r>
              <a:rPr lang="en-US" altLang="en-US"/>
              <a:t>should be to bring in a previously suspended process, to provide it with service</a:t>
            </a:r>
          </a:p>
          <a:p>
            <a:pPr>
              <a:defRPr/>
            </a:pPr>
            <a:r>
              <a:rPr lang="en-US" altLang="en-US"/>
              <a:t>rather than increasing the total load on the system.</a:t>
            </a:r>
          </a:p>
          <a:p>
            <a:pPr>
              <a:defRPr/>
            </a:pPr>
            <a:endParaRPr lang="en-US" altLang="en-US"/>
          </a:p>
          <a:p>
            <a:pPr>
              <a:defRPr/>
            </a:pPr>
            <a:r>
              <a:rPr lang="en-US" altLang="en-US"/>
              <a:t>But this line of reasoning presents a difficulty. All of the processes that have</a:t>
            </a:r>
          </a:p>
          <a:p>
            <a:pPr>
              <a:defRPr/>
            </a:pPr>
            <a:r>
              <a:rPr lang="en-US" altLang="en-US"/>
              <a:t>been suspended were in the Blocked state at the time of suspension. It clearly would</a:t>
            </a:r>
          </a:p>
          <a:p>
            <a:pPr>
              <a:defRPr/>
            </a:pPr>
            <a:r>
              <a:rPr lang="en-US" altLang="en-US"/>
              <a:t>not do any good to bring a blocked process back into main memory, because it is</a:t>
            </a:r>
          </a:p>
          <a:p>
            <a:pPr>
              <a:defRPr/>
            </a:pPr>
            <a:r>
              <a:rPr lang="en-US" altLang="en-US"/>
              <a:t>still not ready for execution. Recognize, however, that each process in the Suspend</a:t>
            </a:r>
          </a:p>
          <a:p>
            <a:pPr>
              <a:defRPr/>
            </a:pPr>
            <a:r>
              <a:rPr lang="en-US" altLang="en-US"/>
              <a:t>state was originally blocked on a particular event. When that event occurs, the process</a:t>
            </a:r>
          </a:p>
          <a:p>
            <a:pPr>
              <a:defRPr/>
            </a:pPr>
            <a:r>
              <a:rPr lang="en-US" altLang="en-US"/>
              <a:t>is not blocked and is potentially available for execution.</a:t>
            </a:r>
          </a:p>
        </p:txBody>
      </p:sp>
      <p:sp>
        <p:nvSpPr>
          <p:cNvPr id="61444" name="Slide Number Placeholder 3">
            <a:extLst>
              <a:ext uri="{FF2B5EF4-FFF2-40B4-BE49-F238E27FC236}">
                <a16:creationId xmlns:a16="http://schemas.microsoft.com/office/drawing/2014/main" id="{62C8133D-4088-71A3-3B06-26A720730E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92C3FE-85C6-4CA3-9C99-3658BE8342D1}" type="slidenum">
              <a:rPr lang="en-US" altLang="en-US"/>
              <a:pPr>
                <a:spcBef>
                  <a:spcPct val="0"/>
                </a:spcBef>
              </a:pPr>
              <a:t>25</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EAE35AC3-ECE1-A2FF-7AEC-937DF7E19C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a:extLst>
              <a:ext uri="{FF2B5EF4-FFF2-40B4-BE49-F238E27FC236}">
                <a16:creationId xmlns:a16="http://schemas.microsoft.com/office/drawing/2014/main" id="{D058D8B9-A856-4E45-8317-A15FEBD87209}"/>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55000" lnSpcReduction="20000"/>
          </a:bodyPr>
          <a:lstStyle/>
          <a:p>
            <a:pPr>
              <a:defRPr/>
            </a:pPr>
            <a:r>
              <a:rPr lang="en-US" altLang="en-US"/>
              <a:t>Let us look now, in Figure 3.9b , at the state transition model that we have</a:t>
            </a:r>
          </a:p>
          <a:p>
            <a:pPr>
              <a:defRPr/>
            </a:pPr>
            <a:r>
              <a:rPr lang="en-US" altLang="en-US"/>
              <a:t>developed. (The dashed lines in the figure indicate possible but not necessary transitions.)</a:t>
            </a:r>
          </a:p>
          <a:p>
            <a:pPr>
              <a:defRPr/>
            </a:pPr>
            <a:r>
              <a:rPr lang="en-US" altLang="en-US"/>
              <a:t>Important new transitions are the following:</a:t>
            </a:r>
          </a:p>
          <a:p>
            <a:pPr>
              <a:defRPr/>
            </a:pPr>
            <a:endParaRPr lang="en-US" altLang="en-US"/>
          </a:p>
          <a:p>
            <a:pPr>
              <a:defRPr/>
            </a:pPr>
            <a:r>
              <a:rPr lang="en-US" altLang="en-US"/>
              <a:t>• </a:t>
            </a:r>
            <a:r>
              <a:rPr lang="en-US" altLang="en-US" b="1"/>
              <a:t>Blocked : Blocked/Suspend: If there are no ready processes, then at least</a:t>
            </a:r>
          </a:p>
          <a:p>
            <a:pPr>
              <a:defRPr/>
            </a:pPr>
            <a:r>
              <a:rPr lang="en-US" altLang="en-US"/>
              <a:t>one blocked process is swapped out to make room for another process that</a:t>
            </a:r>
          </a:p>
          <a:p>
            <a:pPr>
              <a:defRPr/>
            </a:pPr>
            <a:r>
              <a:rPr lang="en-US" altLang="en-US"/>
              <a:t>is not blocked. This transition can be made even if there are ready processes</a:t>
            </a:r>
          </a:p>
          <a:p>
            <a:pPr>
              <a:defRPr/>
            </a:pPr>
            <a:r>
              <a:rPr lang="en-US" altLang="en-US"/>
              <a:t>available, if the OS determines that the currently running process or a ready</a:t>
            </a:r>
          </a:p>
          <a:p>
            <a:pPr>
              <a:defRPr/>
            </a:pPr>
            <a:r>
              <a:rPr lang="en-US" altLang="en-US"/>
              <a:t>process that it would like to dispatch requires more main memory to maintain</a:t>
            </a:r>
          </a:p>
          <a:p>
            <a:pPr>
              <a:defRPr/>
            </a:pPr>
            <a:r>
              <a:rPr lang="en-US" altLang="en-US"/>
              <a:t>adequate performance.</a:t>
            </a:r>
          </a:p>
          <a:p>
            <a:pPr>
              <a:defRPr/>
            </a:pPr>
            <a:endParaRPr lang="en-US" altLang="en-US"/>
          </a:p>
          <a:p>
            <a:pPr>
              <a:defRPr/>
            </a:pPr>
            <a:r>
              <a:rPr lang="en-US" altLang="en-US"/>
              <a:t>• </a:t>
            </a:r>
            <a:r>
              <a:rPr lang="en-US" altLang="en-US" b="1"/>
              <a:t>Blocked/Suspend : Ready/Suspend: A process in the Blocked/Suspend state</a:t>
            </a:r>
          </a:p>
          <a:p>
            <a:pPr>
              <a:defRPr/>
            </a:pPr>
            <a:r>
              <a:rPr lang="en-US" altLang="en-US"/>
              <a:t>is moved to the Ready/Suspend state when the event for which it has been</a:t>
            </a:r>
          </a:p>
          <a:p>
            <a:pPr>
              <a:defRPr/>
            </a:pPr>
            <a:r>
              <a:rPr lang="en-US" altLang="en-US"/>
              <a:t>waiting occurs. Note that this requires that the state information concerning</a:t>
            </a:r>
          </a:p>
          <a:p>
            <a:pPr>
              <a:defRPr/>
            </a:pPr>
            <a:r>
              <a:rPr lang="en-US" altLang="en-US"/>
              <a:t>suspended processes must be accessible to the OS.</a:t>
            </a:r>
          </a:p>
          <a:p>
            <a:pPr>
              <a:defRPr/>
            </a:pPr>
            <a:endParaRPr lang="en-US" altLang="en-US"/>
          </a:p>
          <a:p>
            <a:pPr>
              <a:defRPr/>
            </a:pPr>
            <a:r>
              <a:rPr lang="en-US" altLang="en-US"/>
              <a:t>• </a:t>
            </a:r>
            <a:r>
              <a:rPr lang="en-US" altLang="en-US" b="1"/>
              <a:t>Ready/Suspend : Ready: When there are no ready processes in main memory,</a:t>
            </a:r>
          </a:p>
          <a:p>
            <a:pPr>
              <a:defRPr/>
            </a:pPr>
            <a:r>
              <a:rPr lang="en-US" altLang="en-US"/>
              <a:t>the OS will need to bring one in to continue execution. In addition, it</a:t>
            </a:r>
          </a:p>
          <a:p>
            <a:pPr>
              <a:defRPr/>
            </a:pPr>
            <a:r>
              <a:rPr lang="en-US" altLang="en-US"/>
              <a:t>might be the case that a process in the Ready/Suspend state has higher priority</a:t>
            </a:r>
          </a:p>
          <a:p>
            <a:pPr>
              <a:defRPr/>
            </a:pPr>
            <a:r>
              <a:rPr lang="en-US" altLang="en-US"/>
              <a:t>than any of the processes in the Ready state. In that case, the OS designer may</a:t>
            </a:r>
          </a:p>
          <a:p>
            <a:pPr>
              <a:defRPr/>
            </a:pPr>
            <a:r>
              <a:rPr lang="en-US" altLang="en-US"/>
              <a:t>dictate that it is more important to get at the higher-priority process than to</a:t>
            </a:r>
          </a:p>
          <a:p>
            <a:pPr>
              <a:defRPr/>
            </a:pPr>
            <a:r>
              <a:rPr lang="en-US" altLang="en-US"/>
              <a:t>minimize swapping.</a:t>
            </a:r>
          </a:p>
          <a:p>
            <a:pPr>
              <a:defRPr/>
            </a:pPr>
            <a:endParaRPr lang="en-US" altLang="en-US"/>
          </a:p>
          <a:p>
            <a:pPr>
              <a:defRPr/>
            </a:pPr>
            <a:r>
              <a:rPr lang="en-US" altLang="en-US"/>
              <a:t>• </a:t>
            </a:r>
            <a:r>
              <a:rPr lang="en-US" altLang="en-US" b="1"/>
              <a:t>Ready : Ready/Suspend: Normally, the OS would prefer to suspend a</a:t>
            </a:r>
          </a:p>
          <a:p>
            <a:pPr>
              <a:defRPr/>
            </a:pPr>
            <a:r>
              <a:rPr lang="en-US" altLang="en-US"/>
              <a:t>blocked process rather than a ready one, because the ready process can now</a:t>
            </a:r>
          </a:p>
          <a:p>
            <a:pPr>
              <a:defRPr/>
            </a:pPr>
            <a:r>
              <a:rPr lang="en-US" altLang="en-US"/>
              <a:t>be executed, whereas the blocked process is taking up main memory space</a:t>
            </a:r>
          </a:p>
          <a:p>
            <a:pPr>
              <a:defRPr/>
            </a:pPr>
            <a:r>
              <a:rPr lang="en-US" altLang="en-US"/>
              <a:t>and cannot be executed. However, it may be necessary to suspend a ready</a:t>
            </a:r>
          </a:p>
          <a:p>
            <a:pPr>
              <a:defRPr/>
            </a:pPr>
            <a:r>
              <a:rPr lang="en-US" altLang="en-US"/>
              <a:t>process if that is the only way to free up a sufficiently large block of main</a:t>
            </a:r>
          </a:p>
          <a:p>
            <a:pPr>
              <a:defRPr/>
            </a:pPr>
            <a:r>
              <a:rPr lang="en-US" altLang="en-US"/>
              <a:t>memory. Also, the OS may choose to suspend a lower–priority ready process</a:t>
            </a:r>
          </a:p>
          <a:p>
            <a:pPr>
              <a:defRPr/>
            </a:pPr>
            <a:r>
              <a:rPr lang="en-US" altLang="en-US"/>
              <a:t>rather than a higher–priority blocked process if it believes that the blocked</a:t>
            </a:r>
          </a:p>
          <a:p>
            <a:pPr>
              <a:defRPr/>
            </a:pPr>
            <a:r>
              <a:rPr lang="en-US" altLang="en-US"/>
              <a:t>process will be ready soon.</a:t>
            </a:r>
          </a:p>
        </p:txBody>
      </p:sp>
      <p:sp>
        <p:nvSpPr>
          <p:cNvPr id="63492" name="Slide Number Placeholder 3">
            <a:extLst>
              <a:ext uri="{FF2B5EF4-FFF2-40B4-BE49-F238E27FC236}">
                <a16:creationId xmlns:a16="http://schemas.microsoft.com/office/drawing/2014/main" id="{E97D88BD-2A39-30A1-710C-3D9B698649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1764133-133F-4434-9863-3F6979059739}" type="slidenum">
              <a:rPr lang="en-US" altLang="en-US"/>
              <a:pPr>
                <a:spcBef>
                  <a:spcPct val="0"/>
                </a:spcBef>
              </a:pPr>
              <a:t>26</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8BCE7364-F7DB-A961-1FBD-98D2A2A053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ABDC34ED-2545-85FC-5E62-2700D95FED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We can generalize the concept of a suspended process. Let us define a</a:t>
            </a:r>
          </a:p>
          <a:p>
            <a:r>
              <a:rPr lang="en-US" altLang="en-US"/>
              <a:t>suspended process as having the following characteristics:</a:t>
            </a:r>
          </a:p>
          <a:p>
            <a:endParaRPr lang="en-US" altLang="en-US"/>
          </a:p>
          <a:p>
            <a:r>
              <a:rPr lang="en-US" altLang="en-US" b="1"/>
              <a:t>1. The process is not immediately available for execution.</a:t>
            </a:r>
          </a:p>
          <a:p>
            <a:r>
              <a:rPr lang="en-US" altLang="en-US" b="1"/>
              <a:t>2. The process may or may not be waiting on an event. If it is, this blocked condition</a:t>
            </a:r>
          </a:p>
          <a:p>
            <a:r>
              <a:rPr lang="en-US" altLang="en-US"/>
              <a:t>is independent of the suspend condition, and occurrence of the blocking</a:t>
            </a:r>
          </a:p>
          <a:p>
            <a:r>
              <a:rPr lang="en-US" altLang="en-US"/>
              <a:t>event does not enable the process to be executed immediately.</a:t>
            </a:r>
          </a:p>
          <a:p>
            <a:r>
              <a:rPr lang="en-US" altLang="en-US"/>
              <a:t>The process was placed in a suspended state by an agent: either itself, a parent</a:t>
            </a:r>
          </a:p>
          <a:p>
            <a:r>
              <a:rPr lang="en-US" altLang="en-US"/>
              <a:t>process, or the OS, for the purpose of preventing its execution.</a:t>
            </a:r>
          </a:p>
          <a:p>
            <a:r>
              <a:rPr lang="en-US" altLang="en-US" b="1"/>
              <a:t>4. The process may not be removed from this state until the agent explicitly</a:t>
            </a:r>
          </a:p>
          <a:p>
            <a:r>
              <a:rPr lang="en-US" altLang="en-US"/>
              <a:t>orders the removal.</a:t>
            </a:r>
          </a:p>
        </p:txBody>
      </p:sp>
      <p:sp>
        <p:nvSpPr>
          <p:cNvPr id="65540" name="Slide Number Placeholder 3">
            <a:extLst>
              <a:ext uri="{FF2B5EF4-FFF2-40B4-BE49-F238E27FC236}">
                <a16:creationId xmlns:a16="http://schemas.microsoft.com/office/drawing/2014/main" id="{0757E5CD-1A12-6462-DA7E-72A69FCAAB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A06070F-9E0B-4512-94A1-2EBC49BCE3C0}" type="slidenum">
              <a:rPr lang="en-US" altLang="en-US"/>
              <a:pPr>
                <a:spcBef>
                  <a:spcPct val="0"/>
                </a:spcBef>
              </a:pPr>
              <a:t>27</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D9242FDC-F079-34A0-DE05-B83C2FE8C0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a:extLst>
              <a:ext uri="{FF2B5EF4-FFF2-40B4-BE49-F238E27FC236}">
                <a16:creationId xmlns:a16="http://schemas.microsoft.com/office/drawing/2014/main" id="{38B556E1-96AA-40E4-BFFE-CBDD5BE4E67A}"/>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55000" lnSpcReduction="20000"/>
          </a:bodyPr>
          <a:lstStyle/>
          <a:p>
            <a:pPr>
              <a:defRPr/>
            </a:pPr>
            <a:r>
              <a:rPr lang="en-US" altLang="en-US"/>
              <a:t>Table 3.3 lists some reasons for the suspension of a process. One reason that</a:t>
            </a:r>
          </a:p>
          <a:p>
            <a:pPr>
              <a:defRPr/>
            </a:pPr>
            <a:r>
              <a:rPr lang="en-US" altLang="en-US"/>
              <a:t>we have discussed is to provide memory space either to bring in a Ready/Suspended</a:t>
            </a:r>
          </a:p>
          <a:p>
            <a:pPr>
              <a:defRPr/>
            </a:pPr>
            <a:r>
              <a:rPr lang="en-US" altLang="en-US"/>
              <a:t>process or to increase the memory allocated to other Ready processes. The OS may</a:t>
            </a:r>
          </a:p>
          <a:p>
            <a:pPr>
              <a:defRPr/>
            </a:pPr>
            <a:r>
              <a:rPr lang="en-US" altLang="en-US"/>
              <a:t>have other motivations for suspending a process. For example, an auditing or tracing</a:t>
            </a:r>
          </a:p>
          <a:p>
            <a:pPr>
              <a:defRPr/>
            </a:pPr>
            <a:r>
              <a:rPr lang="en-US" altLang="en-US"/>
              <a:t>process may be employed to monitor activity on the system; the process may</a:t>
            </a:r>
          </a:p>
          <a:p>
            <a:pPr>
              <a:defRPr/>
            </a:pPr>
            <a:r>
              <a:rPr lang="en-US" altLang="en-US"/>
              <a:t>be used to record the level of utilization of various resources (processor, memory,</a:t>
            </a:r>
          </a:p>
          <a:p>
            <a:pPr>
              <a:defRPr/>
            </a:pPr>
            <a:r>
              <a:rPr lang="en-US" altLang="en-US"/>
              <a:t>channels) and the rate of progress of the user processes in the system. The OS,</a:t>
            </a:r>
          </a:p>
          <a:p>
            <a:pPr>
              <a:defRPr/>
            </a:pPr>
            <a:r>
              <a:rPr lang="en-US" altLang="en-US"/>
              <a:t>under operator control, may turn this process on and off from time to time. If the</a:t>
            </a:r>
          </a:p>
          <a:p>
            <a:pPr>
              <a:defRPr/>
            </a:pPr>
            <a:r>
              <a:rPr lang="en-US" altLang="en-US"/>
              <a:t>OS detects or suspects a problem, it may suspend a process. One example of this</a:t>
            </a:r>
          </a:p>
          <a:p>
            <a:pPr>
              <a:defRPr/>
            </a:pPr>
            <a:r>
              <a:rPr lang="en-US" altLang="en-US"/>
              <a:t>is deadlock, which is discussed in Chapter 6 . As another example, a problem is</a:t>
            </a:r>
          </a:p>
          <a:p>
            <a:pPr>
              <a:defRPr/>
            </a:pPr>
            <a:r>
              <a:rPr lang="en-US" altLang="en-US"/>
              <a:t>detected on a communications line, and the operator has the OS suspend the process</a:t>
            </a:r>
          </a:p>
          <a:p>
            <a:pPr>
              <a:defRPr/>
            </a:pPr>
            <a:r>
              <a:rPr lang="en-US" altLang="en-US"/>
              <a:t>that is using the line while some tests are run.</a:t>
            </a:r>
          </a:p>
          <a:p>
            <a:pPr>
              <a:defRPr/>
            </a:pPr>
            <a:endParaRPr lang="en-US" altLang="en-US"/>
          </a:p>
          <a:p>
            <a:pPr>
              <a:defRPr/>
            </a:pPr>
            <a:r>
              <a:rPr lang="en-US" altLang="en-US"/>
              <a:t>Another set of reasons concerns the actions of an interactive user. For example, if</a:t>
            </a:r>
          </a:p>
          <a:p>
            <a:pPr>
              <a:defRPr/>
            </a:pPr>
            <a:r>
              <a:rPr lang="en-US" altLang="en-US"/>
              <a:t>a user suspects a bug in the program, he or she may debug the program by suspending</a:t>
            </a:r>
          </a:p>
          <a:p>
            <a:pPr>
              <a:defRPr/>
            </a:pPr>
            <a:r>
              <a:rPr lang="en-US" altLang="en-US"/>
              <a:t>its execution, examining and modifying the program or data, and resuming execution.</a:t>
            </a:r>
          </a:p>
          <a:p>
            <a:pPr>
              <a:defRPr/>
            </a:pPr>
            <a:r>
              <a:rPr lang="en-US" altLang="en-US"/>
              <a:t>Or there may be a background process that is collecting trace or accounting statistics,</a:t>
            </a:r>
          </a:p>
          <a:p>
            <a:pPr>
              <a:defRPr/>
            </a:pPr>
            <a:r>
              <a:rPr lang="en-US" altLang="en-US"/>
              <a:t>which the user may wish to be able to turn on and off.</a:t>
            </a:r>
          </a:p>
          <a:p>
            <a:pPr>
              <a:defRPr/>
            </a:pPr>
            <a:endParaRPr lang="en-US" altLang="en-US"/>
          </a:p>
          <a:p>
            <a:pPr>
              <a:defRPr/>
            </a:pPr>
            <a:r>
              <a:rPr lang="en-US" altLang="en-US"/>
              <a:t>Timing considerations may also lead to a swapping decision. For example, if a</a:t>
            </a:r>
          </a:p>
          <a:p>
            <a:pPr>
              <a:defRPr/>
            </a:pPr>
            <a:r>
              <a:rPr lang="en-US" altLang="en-US"/>
              <a:t>process is to be activated periodically but is idle most of the time, then it should be</a:t>
            </a:r>
          </a:p>
          <a:p>
            <a:pPr>
              <a:defRPr/>
            </a:pPr>
            <a:r>
              <a:rPr lang="en-US" altLang="en-US"/>
              <a:t>swapped out between uses. A program that monitors utilization or user activity is</a:t>
            </a:r>
          </a:p>
          <a:p>
            <a:pPr>
              <a:defRPr/>
            </a:pPr>
            <a:r>
              <a:rPr lang="en-US" altLang="en-US"/>
              <a:t>an example.</a:t>
            </a:r>
          </a:p>
          <a:p>
            <a:pPr>
              <a:defRPr/>
            </a:pPr>
            <a:endParaRPr lang="en-US" altLang="en-US"/>
          </a:p>
          <a:p>
            <a:pPr>
              <a:defRPr/>
            </a:pPr>
            <a:r>
              <a:rPr lang="en-US" altLang="en-US"/>
              <a:t>Finally, a parent process may wish to suspend a descendent process. For example,</a:t>
            </a:r>
          </a:p>
          <a:p>
            <a:pPr>
              <a:defRPr/>
            </a:pPr>
            <a:r>
              <a:rPr lang="en-US" altLang="en-US"/>
              <a:t>process A may spawn process B to perform a file read. Subsequently, process B</a:t>
            </a:r>
          </a:p>
          <a:p>
            <a:pPr>
              <a:defRPr/>
            </a:pPr>
            <a:r>
              <a:rPr lang="en-US" altLang="en-US"/>
              <a:t>encounters an error in the file read procedure and reports this to process A. Process</a:t>
            </a:r>
          </a:p>
          <a:p>
            <a:pPr>
              <a:defRPr/>
            </a:pPr>
            <a:r>
              <a:rPr lang="en-US" altLang="en-US"/>
              <a:t>A suspends process B to investigate the cause.</a:t>
            </a:r>
          </a:p>
          <a:p>
            <a:pPr>
              <a:defRPr/>
            </a:pPr>
            <a:endParaRPr lang="en-US" altLang="en-US"/>
          </a:p>
          <a:p>
            <a:pPr>
              <a:defRPr/>
            </a:pPr>
            <a:r>
              <a:rPr lang="en-US" altLang="en-US"/>
              <a:t>In all of these cases, the activation of a suspended process is requested by the</a:t>
            </a:r>
          </a:p>
          <a:p>
            <a:pPr>
              <a:defRPr/>
            </a:pPr>
            <a:r>
              <a:rPr lang="en-US" altLang="en-US"/>
              <a:t>agent that initially requested the suspension.</a:t>
            </a:r>
          </a:p>
        </p:txBody>
      </p:sp>
      <p:sp>
        <p:nvSpPr>
          <p:cNvPr id="67588" name="Slide Number Placeholder 3">
            <a:extLst>
              <a:ext uri="{FF2B5EF4-FFF2-40B4-BE49-F238E27FC236}">
                <a16:creationId xmlns:a16="http://schemas.microsoft.com/office/drawing/2014/main" id="{BCCC17AF-3E64-F041-5332-525B122F0C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4D2116-234F-48D4-B9B1-67768C4BD49E}" type="slidenum">
              <a:rPr lang="en-US" altLang="en-US"/>
              <a:pPr>
                <a:spcBef>
                  <a:spcPct val="0"/>
                </a:spcBef>
              </a:pPr>
              <a:t>28</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139912EA-CE5A-B907-DB91-5927359410B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11801D28-0827-77EC-4485-61539461BE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OS controls events within the computer system. It schedules and dispatches</a:t>
            </a:r>
          </a:p>
          <a:p>
            <a:r>
              <a:rPr lang="en-US" altLang="en-US"/>
              <a:t>processes for execution by the processor, allocates resources to processes, and</a:t>
            </a:r>
          </a:p>
          <a:p>
            <a:r>
              <a:rPr lang="en-US" altLang="en-US"/>
              <a:t>responds to requests by user processes for basic services. Fundamentally, we can</a:t>
            </a:r>
          </a:p>
          <a:p>
            <a:r>
              <a:rPr lang="en-US" altLang="en-US"/>
              <a:t>think of the OS as that entity that manages the use of system resources by processes.</a:t>
            </a:r>
          </a:p>
          <a:p>
            <a:endParaRPr lang="en-US" altLang="en-US"/>
          </a:p>
          <a:p>
            <a:r>
              <a:rPr lang="en-US" altLang="en-US"/>
              <a:t>This concept is illustrated in Figure 3.10 . In a multiprogramming environment,</a:t>
            </a:r>
          </a:p>
          <a:p>
            <a:r>
              <a:rPr lang="en-US" altLang="en-US"/>
              <a:t>there are a number of processes (P 1 ,…, P </a:t>
            </a:r>
            <a:r>
              <a:rPr lang="en-US" altLang="en-US" i="1"/>
              <a:t>n ) that have been created and exist in</a:t>
            </a:r>
          </a:p>
          <a:p>
            <a:r>
              <a:rPr lang="en-US" altLang="en-US"/>
              <a:t>virtual memory. Each process, during the course of its execution, needs access to</a:t>
            </a:r>
          </a:p>
          <a:p>
            <a:r>
              <a:rPr lang="en-US" altLang="en-US"/>
              <a:t>certain system resources, including the processor, I/O devices, and main memory. In</a:t>
            </a:r>
          </a:p>
          <a:p>
            <a:r>
              <a:rPr lang="en-US" altLang="en-US"/>
              <a:t>the figure, process P 1 is running; at least part of the process is in main memory, and</a:t>
            </a:r>
          </a:p>
          <a:p>
            <a:r>
              <a:rPr lang="en-US" altLang="en-US"/>
              <a:t>it has control of two I/O devices. Process P 2 is also in main memory but is blocked</a:t>
            </a:r>
          </a:p>
          <a:p>
            <a:r>
              <a:rPr lang="en-US" altLang="en-US"/>
              <a:t>waiting for an I/O device allocated to P 1 . Process P </a:t>
            </a:r>
            <a:r>
              <a:rPr lang="en-US" altLang="en-US" i="1"/>
              <a:t>n has been swapped out and is</a:t>
            </a:r>
          </a:p>
          <a:p>
            <a:r>
              <a:rPr lang="en-US" altLang="en-US"/>
              <a:t>therefore suspended.</a:t>
            </a:r>
          </a:p>
        </p:txBody>
      </p:sp>
      <p:sp>
        <p:nvSpPr>
          <p:cNvPr id="69636" name="Slide Number Placeholder 3">
            <a:extLst>
              <a:ext uri="{FF2B5EF4-FFF2-40B4-BE49-F238E27FC236}">
                <a16:creationId xmlns:a16="http://schemas.microsoft.com/office/drawing/2014/main" id="{2ABE2D05-5DDF-6B27-F39E-939CDDBCE7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F5F9660-DC0C-4E50-911D-30F96BD446A2}" type="slidenum">
              <a:rPr lang="en-US" altLang="en-US"/>
              <a:pPr>
                <a:spcBef>
                  <a:spcPct val="0"/>
                </a:spcBef>
              </a:pPr>
              <a:t>29</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B290F32E-7EA5-021C-19BA-0E0FA37F83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a:extLst>
              <a:ext uri="{FF2B5EF4-FFF2-40B4-BE49-F238E27FC236}">
                <a16:creationId xmlns:a16="http://schemas.microsoft.com/office/drawing/2014/main" id="{6B680EEB-0F0A-ED2D-C546-B38B1751C4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If the OS is to manage processes and resources, it must have information about</a:t>
            </a:r>
          </a:p>
          <a:p>
            <a:r>
              <a:rPr lang="en-US" altLang="en-US"/>
              <a:t>the current status of each process and resource. The universal approach to providing</a:t>
            </a:r>
          </a:p>
          <a:p>
            <a:r>
              <a:rPr lang="en-US" altLang="en-US"/>
              <a:t>this information is straightforward: The OS constructs and maintains tables of</a:t>
            </a:r>
          </a:p>
          <a:p>
            <a:r>
              <a:rPr lang="en-US" altLang="en-US"/>
              <a:t>information about each entity that it is managing. A general idea of the scope of this</a:t>
            </a:r>
          </a:p>
          <a:p>
            <a:r>
              <a:rPr lang="en-US" altLang="en-US"/>
              <a:t>effort is indicated in Figure 3.11 , which shows four different types of tables maintained</a:t>
            </a:r>
          </a:p>
          <a:p>
            <a:r>
              <a:rPr lang="en-US" altLang="en-US"/>
              <a:t>by the OS: memory, I/O, file, and process. Although the details will differ</a:t>
            </a:r>
          </a:p>
          <a:p>
            <a:r>
              <a:rPr lang="en-US" altLang="en-US"/>
              <a:t>from one OS to another, fundamentally, all operating systems maintain information</a:t>
            </a:r>
          </a:p>
          <a:p>
            <a:r>
              <a:rPr lang="en-US" altLang="en-US"/>
              <a:t>in these four categories.</a:t>
            </a:r>
          </a:p>
          <a:p>
            <a:endParaRPr lang="en-US" altLang="en-US" b="1"/>
          </a:p>
          <a:p>
            <a:r>
              <a:rPr lang="en-US" altLang="en-US"/>
              <a:t>Figure 3.11 depicts the structure of the location information in the following</a:t>
            </a:r>
          </a:p>
          <a:p>
            <a:r>
              <a:rPr lang="en-US" altLang="en-US"/>
              <a:t>way. There is a primary process table with one entry for each process. Each</a:t>
            </a:r>
          </a:p>
          <a:p>
            <a:r>
              <a:rPr lang="en-US" altLang="en-US"/>
              <a:t>entry contains, at least, a pointer to a process image. If the process image contains</a:t>
            </a:r>
          </a:p>
          <a:p>
            <a:r>
              <a:rPr lang="en-US" altLang="en-US"/>
              <a:t>multiple blocks, this information is contained directly in the primary process</a:t>
            </a:r>
          </a:p>
          <a:p>
            <a:r>
              <a:rPr lang="en-US" altLang="en-US"/>
              <a:t>table or is available by cross-reference to entries in memory tables. Of course,</a:t>
            </a:r>
          </a:p>
          <a:p>
            <a:r>
              <a:rPr lang="en-US" altLang="en-US"/>
              <a:t>this depiction is generic; a particular OS will have its own way of organizing the</a:t>
            </a:r>
          </a:p>
          <a:p>
            <a:r>
              <a:rPr lang="en-US" altLang="en-US"/>
              <a:t>location information.</a:t>
            </a:r>
            <a:endParaRPr lang="en-US" altLang="en-US" b="1"/>
          </a:p>
        </p:txBody>
      </p:sp>
      <p:sp>
        <p:nvSpPr>
          <p:cNvPr id="71684" name="Slide Number Placeholder 3">
            <a:extLst>
              <a:ext uri="{FF2B5EF4-FFF2-40B4-BE49-F238E27FC236}">
                <a16:creationId xmlns:a16="http://schemas.microsoft.com/office/drawing/2014/main" id="{7F4BFA52-CBA8-7314-59AC-D7FEE90EA7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E4E7FD-E70F-40A1-9926-A53CFFA77F61}" type="slidenum">
              <a:rPr lang="en-US" altLang="en-US"/>
              <a:pPr>
                <a:spcBef>
                  <a:spcPct val="0"/>
                </a:spcBef>
              </a:pPr>
              <a:t>30</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0A388479-7527-2E6D-76B3-1515BBB662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9D9F4885-5014-3B5F-4C01-2196BF13D8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Memory tables are used to keep track of both main (real) and secondary</a:t>
            </a:r>
          </a:p>
          <a:p>
            <a:r>
              <a:rPr lang="en-US" altLang="en-US"/>
              <a:t>(virtual) memory. Some of main memory is reserved for use by the OS; the</a:t>
            </a:r>
          </a:p>
          <a:p>
            <a:r>
              <a:rPr lang="en-US" altLang="en-US"/>
              <a:t>remainder is available for use by processes. Processes are maintained on secondary</a:t>
            </a:r>
          </a:p>
          <a:p>
            <a:r>
              <a:rPr lang="en-US" altLang="en-US"/>
              <a:t>memory using some sort of virtual memory or simple swapping mechanism. The</a:t>
            </a:r>
          </a:p>
          <a:p>
            <a:r>
              <a:rPr lang="en-US" altLang="en-US"/>
              <a:t>memory tables must include the following information:</a:t>
            </a:r>
          </a:p>
          <a:p>
            <a:endParaRPr lang="en-US" altLang="en-US"/>
          </a:p>
          <a:p>
            <a:r>
              <a:rPr lang="en-US" altLang="en-US"/>
              <a:t>• The allocation of main memory to processes</a:t>
            </a:r>
          </a:p>
          <a:p>
            <a:r>
              <a:rPr lang="en-US" altLang="en-US"/>
              <a:t>• The allocation of secondary memory to processes</a:t>
            </a:r>
          </a:p>
          <a:p>
            <a:r>
              <a:rPr lang="en-US" altLang="en-US"/>
              <a:t>Any protection attributes of blocks of main or virtual memory, such as which</a:t>
            </a:r>
          </a:p>
          <a:p>
            <a:r>
              <a:rPr lang="en-US" altLang="en-US"/>
              <a:t>processes may access certain shared memory regions</a:t>
            </a:r>
          </a:p>
          <a:p>
            <a:r>
              <a:rPr lang="en-US" altLang="en-US"/>
              <a:t>• Any information needed to manage virtual memory</a:t>
            </a:r>
          </a:p>
          <a:p>
            <a:endParaRPr lang="en-US" altLang="en-US"/>
          </a:p>
          <a:p>
            <a:r>
              <a:rPr lang="en-US" altLang="en-US"/>
              <a:t>We examine the information structures for memory management in detail in Part</a:t>
            </a:r>
          </a:p>
          <a:p>
            <a:r>
              <a:rPr lang="en-US" altLang="en-US"/>
              <a:t>Three.</a:t>
            </a:r>
          </a:p>
        </p:txBody>
      </p:sp>
      <p:sp>
        <p:nvSpPr>
          <p:cNvPr id="73732" name="Slide Number Placeholder 3">
            <a:extLst>
              <a:ext uri="{FF2B5EF4-FFF2-40B4-BE49-F238E27FC236}">
                <a16:creationId xmlns:a16="http://schemas.microsoft.com/office/drawing/2014/main" id="{023ABF88-9C76-FBB4-8D1B-D8A85A0BD8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6B4A37-D275-47A0-94B5-DC983459DD42}" type="slidenum">
              <a:rPr lang="en-US" altLang="en-US"/>
              <a:pPr>
                <a:spcBef>
                  <a:spcPct val="0"/>
                </a:spcBef>
              </a:pPr>
              <a:t>31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564E6D3C-C044-3CC3-8413-B931FB61B7C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0E6CE357-3C8F-4706-BF3B-2649BD4156B0}"/>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0000" lnSpcReduction="20000"/>
          </a:bodyPr>
          <a:lstStyle/>
          <a:p>
            <a:pPr>
              <a:defRPr/>
            </a:pPr>
            <a:r>
              <a:rPr lang="en-US" altLang="en-US"/>
              <a:t>Before defining the term </a:t>
            </a:r>
            <a:r>
              <a:rPr lang="en-US" altLang="en-US" i="1"/>
              <a:t>process , it is useful to summarize some of the concepts</a:t>
            </a:r>
          </a:p>
          <a:p>
            <a:pPr>
              <a:defRPr/>
            </a:pPr>
            <a:r>
              <a:rPr lang="en-US" altLang="en-US"/>
              <a:t>introduced in Chapters 1 and 2 :</a:t>
            </a:r>
          </a:p>
          <a:p>
            <a:pPr>
              <a:defRPr/>
            </a:pPr>
            <a:endParaRPr lang="en-US" altLang="en-US"/>
          </a:p>
          <a:p>
            <a:pPr>
              <a:defRPr/>
            </a:pPr>
            <a:r>
              <a:rPr lang="en-US" altLang="en-US" b="1"/>
              <a:t>1. A computer platform consists of a collection of hardware resources, such as</a:t>
            </a:r>
          </a:p>
          <a:p>
            <a:pPr>
              <a:defRPr/>
            </a:pPr>
            <a:r>
              <a:rPr lang="en-US" altLang="en-US"/>
              <a:t>the processor, main memory, I/O modules, timers, disk drives, and so on.</a:t>
            </a:r>
          </a:p>
          <a:p>
            <a:pPr>
              <a:defRPr/>
            </a:pPr>
            <a:r>
              <a:rPr lang="en-US" altLang="en-US" b="1"/>
              <a:t>2. Computer applications are developed to perform some task. Typically, they</a:t>
            </a:r>
          </a:p>
          <a:p>
            <a:pPr>
              <a:defRPr/>
            </a:pPr>
            <a:r>
              <a:rPr lang="en-US" altLang="en-US"/>
              <a:t>accept input from the outside world, perform some processing, and generate</a:t>
            </a:r>
          </a:p>
          <a:p>
            <a:pPr>
              <a:defRPr/>
            </a:pPr>
            <a:r>
              <a:rPr lang="en-US" altLang="en-US"/>
              <a:t>output.</a:t>
            </a:r>
          </a:p>
          <a:p>
            <a:pPr>
              <a:defRPr/>
            </a:pPr>
            <a:r>
              <a:rPr lang="en-US" altLang="en-US" b="1"/>
              <a:t>3. It is inefficient for applications to be written directly for a given hardware</a:t>
            </a:r>
          </a:p>
          <a:p>
            <a:pPr>
              <a:defRPr/>
            </a:pPr>
            <a:r>
              <a:rPr lang="en-US" altLang="en-US"/>
              <a:t>platform. The principal reasons for this are as follows:</a:t>
            </a:r>
          </a:p>
          <a:p>
            <a:pPr>
              <a:defRPr/>
            </a:pPr>
            <a:r>
              <a:rPr lang="en-US" altLang="en-US" b="1"/>
              <a:t>a. Numerous applications can be developed for the same platform. Thus, it</a:t>
            </a:r>
          </a:p>
          <a:p>
            <a:pPr>
              <a:defRPr/>
            </a:pPr>
            <a:r>
              <a:rPr lang="en-US" altLang="en-US"/>
              <a:t>makes sense to develop common routines for accessing the computer’s</a:t>
            </a:r>
          </a:p>
          <a:p>
            <a:pPr>
              <a:defRPr/>
            </a:pPr>
            <a:r>
              <a:rPr lang="en-US" altLang="en-US"/>
              <a:t>resources.</a:t>
            </a:r>
          </a:p>
          <a:p>
            <a:pPr>
              <a:defRPr/>
            </a:pPr>
            <a:r>
              <a:rPr lang="en-US" altLang="en-US" b="1"/>
              <a:t>b. The processor itself provides only limited support for multiprogramming.</a:t>
            </a:r>
          </a:p>
          <a:p>
            <a:pPr>
              <a:defRPr/>
            </a:pPr>
            <a:r>
              <a:rPr lang="en-US" altLang="en-US"/>
              <a:t>Software is needed to manage the sharing of the processor and other</a:t>
            </a:r>
          </a:p>
          <a:p>
            <a:pPr>
              <a:defRPr/>
            </a:pPr>
            <a:r>
              <a:rPr lang="en-US" altLang="en-US"/>
              <a:t>resources by multiple applications at the same time.</a:t>
            </a:r>
          </a:p>
          <a:p>
            <a:pPr>
              <a:defRPr/>
            </a:pPr>
            <a:r>
              <a:rPr lang="en-US" altLang="en-US" b="1"/>
              <a:t>c. When multiple applications are active at the same time, it is necessary to</a:t>
            </a:r>
          </a:p>
          <a:p>
            <a:pPr>
              <a:defRPr/>
            </a:pPr>
            <a:r>
              <a:rPr lang="en-US" altLang="en-US"/>
              <a:t>protect the data, I/O use, and other resource use of each application from</a:t>
            </a:r>
          </a:p>
          <a:p>
            <a:pPr>
              <a:defRPr/>
            </a:pPr>
            <a:r>
              <a:rPr lang="en-US" altLang="en-US"/>
              <a:t>the others.</a:t>
            </a:r>
          </a:p>
          <a:p>
            <a:pPr>
              <a:defRPr/>
            </a:pPr>
            <a:r>
              <a:rPr lang="en-US" altLang="en-US" b="1"/>
              <a:t>4. The OS was developed to provide a convenient, feature-rich, secure, and consistent</a:t>
            </a:r>
          </a:p>
          <a:p>
            <a:pPr>
              <a:defRPr/>
            </a:pPr>
            <a:r>
              <a:rPr lang="en-US" altLang="en-US"/>
              <a:t>interface for applications to use. The OS is a layer of software between</a:t>
            </a:r>
          </a:p>
          <a:p>
            <a:pPr>
              <a:defRPr/>
            </a:pPr>
            <a:r>
              <a:rPr lang="en-US" altLang="en-US"/>
              <a:t>the applications and the computer hardware ( Figure 2.1 ) that supports applications</a:t>
            </a:r>
          </a:p>
          <a:p>
            <a:pPr>
              <a:defRPr/>
            </a:pPr>
            <a:r>
              <a:rPr lang="en-US" altLang="en-US"/>
              <a:t>and utilities.</a:t>
            </a:r>
          </a:p>
          <a:p>
            <a:pPr>
              <a:defRPr/>
            </a:pPr>
            <a:r>
              <a:rPr lang="en-US" altLang="en-US" b="1"/>
              <a:t>5. We can think of the OS as providing a uniform, abstract representation of</a:t>
            </a:r>
          </a:p>
          <a:p>
            <a:pPr>
              <a:defRPr/>
            </a:pPr>
            <a:r>
              <a:rPr lang="en-US" altLang="en-US"/>
              <a:t>resources that can be requested and accessed by applications. Resources</a:t>
            </a:r>
          </a:p>
          <a:p>
            <a:pPr>
              <a:defRPr/>
            </a:pPr>
            <a:r>
              <a:rPr lang="en-US" altLang="en-US"/>
              <a:t>include main memory, network interfaces, file systems, and so on. Once the</a:t>
            </a:r>
          </a:p>
          <a:p>
            <a:pPr>
              <a:defRPr/>
            </a:pPr>
            <a:r>
              <a:rPr lang="en-US" altLang="en-US"/>
              <a:t>OS has created these resource abstractions for applications to use, it must</a:t>
            </a:r>
          </a:p>
          <a:p>
            <a:pPr>
              <a:defRPr/>
            </a:pPr>
            <a:r>
              <a:rPr lang="en-US" altLang="en-US"/>
              <a:t>also manage their use. For example, an OS may permit resource sharing and</a:t>
            </a:r>
          </a:p>
          <a:p>
            <a:pPr>
              <a:defRPr/>
            </a:pPr>
            <a:r>
              <a:rPr lang="en-US" altLang="en-US"/>
              <a:t>resource protection.</a:t>
            </a:r>
          </a:p>
        </p:txBody>
      </p:sp>
      <p:sp>
        <p:nvSpPr>
          <p:cNvPr id="18436" name="Slide Number Placeholder 3">
            <a:extLst>
              <a:ext uri="{FF2B5EF4-FFF2-40B4-BE49-F238E27FC236}">
                <a16:creationId xmlns:a16="http://schemas.microsoft.com/office/drawing/2014/main" id="{27899A63-480C-35A5-7270-45531C9AAC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87123F-1B03-48B3-BDE0-4EC5AC685EC6}" type="slidenum">
              <a:rPr lang="en-US" altLang="en-US"/>
              <a:pPr>
                <a:spcBef>
                  <a:spcPct val="0"/>
                </a:spcBef>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FF48E2EA-6F91-03AB-BDBC-836CE25142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90EBB9AB-5383-D4B0-C75F-B6DCD73815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I/O tables are used by the OS to manage the I/O devices and channels of the</a:t>
            </a:r>
          </a:p>
          <a:p>
            <a:r>
              <a:rPr lang="en-US" altLang="en-US"/>
              <a:t>computer system. At any given time, an I/O device may be available or assigned to a</a:t>
            </a:r>
          </a:p>
          <a:p>
            <a:r>
              <a:rPr lang="en-US" altLang="en-US"/>
              <a:t>particular process. If an I/O operation is in progress, the OS needs to know the status</a:t>
            </a:r>
          </a:p>
          <a:p>
            <a:r>
              <a:rPr lang="en-US" altLang="en-US"/>
              <a:t>of the I/O operation and the location in main memory being used as the source or</a:t>
            </a:r>
          </a:p>
          <a:p>
            <a:r>
              <a:rPr lang="en-US" altLang="en-US"/>
              <a:t>destination of the I/O transfer. I/O management is examined in Chapter 11 .</a:t>
            </a:r>
            <a:endParaRPr lang="en-NZ" altLang="en-US"/>
          </a:p>
        </p:txBody>
      </p:sp>
      <p:sp>
        <p:nvSpPr>
          <p:cNvPr id="75780" name="Slide Number Placeholder 3">
            <a:extLst>
              <a:ext uri="{FF2B5EF4-FFF2-40B4-BE49-F238E27FC236}">
                <a16:creationId xmlns:a16="http://schemas.microsoft.com/office/drawing/2014/main" id="{0ECE2C04-85DA-F2AC-74E1-A2FAD184A8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8A101C-88BC-48AC-8252-8156A5DDFCAA}" type="slidenum">
              <a:rPr lang="en-US" altLang="en-US"/>
              <a:pPr>
                <a:spcBef>
                  <a:spcPct val="0"/>
                </a:spcBef>
              </a:pPr>
              <a:t>32</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9B191E46-994C-7237-4E2E-2A988D154B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AEA32428-EDB1-276C-B94D-A3625188CD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NZ" altLang="en-US"/>
              <a:t>The OS may also maintain file tables.</a:t>
            </a:r>
          </a:p>
          <a:p>
            <a:endParaRPr lang="en-NZ" altLang="en-US"/>
          </a:p>
          <a:p>
            <a:r>
              <a:rPr lang="en-NZ" altLang="en-US"/>
              <a:t>Much, if not all, of this information may be maintained and used by a file management system, in which case the OS has little or no knowledge of files.</a:t>
            </a:r>
          </a:p>
          <a:p>
            <a:endParaRPr lang="en-NZ" altLang="en-US"/>
          </a:p>
          <a:p>
            <a:r>
              <a:rPr lang="en-NZ" altLang="en-US"/>
              <a:t>In other operating systems, much of the detail of file management is managed by the OS itself.</a:t>
            </a:r>
          </a:p>
          <a:p>
            <a:endParaRPr lang="en-NZ" altLang="en-US"/>
          </a:p>
        </p:txBody>
      </p:sp>
      <p:sp>
        <p:nvSpPr>
          <p:cNvPr id="77828" name="Slide Number Placeholder 3">
            <a:extLst>
              <a:ext uri="{FF2B5EF4-FFF2-40B4-BE49-F238E27FC236}">
                <a16:creationId xmlns:a16="http://schemas.microsoft.com/office/drawing/2014/main" id="{0E2400E8-3A13-E990-64C0-38B44BB8F4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7B808B-C3A0-48E0-808A-6039767B1E1D}" type="slidenum">
              <a:rPr lang="en-US" altLang="en-US"/>
              <a:pPr>
                <a:spcBef>
                  <a:spcPct val="0"/>
                </a:spcBef>
              </a:pPr>
              <a:t>33</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2170DF67-C100-32AC-B202-BBE1102DF7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3ADD8196-00D1-4E7D-A6D8-60FD61497D04}"/>
              </a:ext>
            </a:extLst>
          </p:cNvPr>
          <p:cNvSpPr>
            <a:spLocks noGrp="1"/>
          </p:cNvSpPr>
          <p:nvPr>
            <p:ph type="body" idx="1"/>
          </p:nvPr>
        </p:nvSpPr>
        <p:spPr/>
        <p:txBody>
          <a:bodyPr>
            <a:normAutofit fontScale="92500"/>
          </a:bodyPr>
          <a:lstStyle/>
          <a:p>
            <a:pPr>
              <a:defRPr/>
            </a:pPr>
            <a:r>
              <a:rPr lang="en-US" dirty="0"/>
              <a:t>Finally, the OS must maintain </a:t>
            </a:r>
            <a:r>
              <a:rPr lang="en-US" b="1" dirty="0"/>
              <a:t>process tables </a:t>
            </a:r>
            <a:r>
              <a:rPr lang="en-US" dirty="0"/>
              <a:t>to manage processes. The</a:t>
            </a:r>
          </a:p>
          <a:p>
            <a:pPr>
              <a:defRPr/>
            </a:pPr>
            <a:r>
              <a:rPr lang="en-US" dirty="0"/>
              <a:t>remainder of this section is devoted to an examination of the required process</a:t>
            </a:r>
          </a:p>
          <a:p>
            <a:pPr>
              <a:defRPr/>
            </a:pPr>
            <a:r>
              <a:rPr lang="en-US" dirty="0"/>
              <a:t>tables. Before proceeding to this discussion, two additional points should be made.</a:t>
            </a:r>
          </a:p>
          <a:p>
            <a:pPr>
              <a:defRPr/>
            </a:pPr>
            <a:r>
              <a:rPr lang="en-US" dirty="0"/>
              <a:t>First, although Figure 3.11 shows four distinct sets of tables, it should be clear that</a:t>
            </a:r>
          </a:p>
          <a:p>
            <a:pPr>
              <a:defRPr/>
            </a:pPr>
            <a:r>
              <a:rPr lang="en-US" dirty="0"/>
              <a:t>these tables must be linked or cross-referenced in some fashion. Memory, I/O, and</a:t>
            </a:r>
          </a:p>
          <a:p>
            <a:pPr>
              <a:defRPr/>
            </a:pPr>
            <a:r>
              <a:rPr lang="en-US" dirty="0"/>
              <a:t>files are managed on behalf of processes, so there must be some reference to these</a:t>
            </a:r>
          </a:p>
          <a:p>
            <a:pPr>
              <a:defRPr/>
            </a:pPr>
            <a:r>
              <a:rPr lang="en-US" dirty="0"/>
              <a:t>resources, directly or indirectly, in the process tables. The files referred to in the file</a:t>
            </a:r>
          </a:p>
          <a:p>
            <a:pPr>
              <a:defRPr/>
            </a:pPr>
            <a:r>
              <a:rPr lang="en-US" dirty="0"/>
              <a:t>tables are accessible via an I/O device and will, at some times, be in main or virtual</a:t>
            </a:r>
          </a:p>
          <a:p>
            <a:pPr>
              <a:defRPr/>
            </a:pPr>
            <a:r>
              <a:rPr lang="en-US" dirty="0"/>
              <a:t>memory. The tables themselves must be accessible by the OS and therefore are subject</a:t>
            </a:r>
          </a:p>
          <a:p>
            <a:pPr>
              <a:defRPr/>
            </a:pPr>
            <a:r>
              <a:rPr lang="en-US" dirty="0"/>
              <a:t>to memory management.</a:t>
            </a:r>
          </a:p>
          <a:p>
            <a:pPr>
              <a:defRPr/>
            </a:pPr>
            <a:endParaRPr lang="en-US" dirty="0"/>
          </a:p>
          <a:p>
            <a:pPr>
              <a:defRPr/>
            </a:pPr>
            <a:r>
              <a:rPr lang="en-US" dirty="0"/>
              <a:t>Second, how does the OS know to create the tables in the first place? Clearly,</a:t>
            </a:r>
          </a:p>
          <a:p>
            <a:pPr>
              <a:defRPr/>
            </a:pPr>
            <a:r>
              <a:rPr lang="en-US" dirty="0"/>
              <a:t>the OS must have some knowledge of the basic environment, such as how much main</a:t>
            </a:r>
          </a:p>
          <a:p>
            <a:pPr>
              <a:defRPr/>
            </a:pPr>
            <a:r>
              <a:rPr lang="en-US" dirty="0"/>
              <a:t>memory exists, what are the I/O devices and what are their identifiers, and so on. This</a:t>
            </a:r>
          </a:p>
          <a:p>
            <a:pPr>
              <a:defRPr/>
            </a:pPr>
            <a:r>
              <a:rPr lang="en-US" dirty="0"/>
              <a:t>is an issue of configuration. That is, when the OS is initialized, it must have access to</a:t>
            </a:r>
          </a:p>
          <a:p>
            <a:pPr>
              <a:defRPr/>
            </a:pPr>
            <a:r>
              <a:rPr lang="en-US" dirty="0"/>
              <a:t>some configuration data that define the basic environment, and these data must be</a:t>
            </a:r>
          </a:p>
          <a:p>
            <a:pPr>
              <a:defRPr/>
            </a:pPr>
            <a:r>
              <a:rPr lang="en-US" dirty="0"/>
              <a:t>created outside the OS, with human assistance or by some auto configuration software.</a:t>
            </a:r>
            <a:endParaRPr lang="en-NZ" dirty="0"/>
          </a:p>
        </p:txBody>
      </p:sp>
      <p:sp>
        <p:nvSpPr>
          <p:cNvPr id="79876" name="Slide Number Placeholder 3">
            <a:extLst>
              <a:ext uri="{FF2B5EF4-FFF2-40B4-BE49-F238E27FC236}">
                <a16:creationId xmlns:a16="http://schemas.microsoft.com/office/drawing/2014/main" id="{0A0BE235-3A0A-9554-3FE6-0DB8737D18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76589D-60FC-45FC-982A-B503DF933F74}" type="slidenum">
              <a:rPr lang="en-US" altLang="en-US"/>
              <a:pPr>
                <a:spcBef>
                  <a:spcPct val="0"/>
                </a:spcBef>
              </a:pPr>
              <a:t>34</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BB82CCFF-275C-706D-08E4-8FD12ACD1E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388C46FC-D5B1-4177-9D36-03B9E3260AD8}"/>
              </a:ext>
            </a:extLst>
          </p:cNvPr>
          <p:cNvSpPr>
            <a:spLocks noGrp="1"/>
          </p:cNvSpPr>
          <p:nvPr>
            <p:ph type="body" idx="1"/>
          </p:nvPr>
        </p:nvSpPr>
        <p:spPr/>
        <p:txBody>
          <a:bodyPr>
            <a:normAutofit fontScale="70000" lnSpcReduction="20000"/>
          </a:bodyPr>
          <a:lstStyle/>
          <a:p>
            <a:pPr>
              <a:defRPr/>
            </a:pPr>
            <a:r>
              <a:rPr lang="en-US" dirty="0"/>
              <a:t>Before we can deal with the questions of where a process is</a:t>
            </a:r>
          </a:p>
          <a:p>
            <a:pPr>
              <a:defRPr/>
            </a:pPr>
            <a:r>
              <a:rPr lang="en-US" dirty="0"/>
              <a:t>located or what its attributes are, we need to address an even more fundamental</a:t>
            </a:r>
          </a:p>
          <a:p>
            <a:pPr>
              <a:defRPr/>
            </a:pPr>
            <a:r>
              <a:rPr lang="en-US" dirty="0"/>
              <a:t>question: What is the physical manifestation of a process? At a minimum, a process</a:t>
            </a:r>
          </a:p>
          <a:p>
            <a:pPr>
              <a:defRPr/>
            </a:pPr>
            <a:r>
              <a:rPr lang="en-US" dirty="0"/>
              <a:t>must include a program or set of programs to be executed. Associated with these</a:t>
            </a:r>
          </a:p>
          <a:p>
            <a:pPr>
              <a:defRPr/>
            </a:pPr>
            <a:r>
              <a:rPr lang="en-US" dirty="0"/>
              <a:t>programs is a set of data locations for local and global variables and any defined</a:t>
            </a:r>
          </a:p>
          <a:p>
            <a:pPr>
              <a:defRPr/>
            </a:pPr>
            <a:r>
              <a:rPr lang="en-US" dirty="0"/>
              <a:t>constants. Thus, a process will consist of at least sufficient memory to hold the</a:t>
            </a:r>
          </a:p>
          <a:p>
            <a:pPr>
              <a:defRPr/>
            </a:pPr>
            <a:r>
              <a:rPr lang="en-US" dirty="0"/>
              <a:t>programs and data of that process. In addition, the execution of a program typically</a:t>
            </a:r>
          </a:p>
          <a:p>
            <a:pPr>
              <a:defRPr/>
            </a:pPr>
            <a:r>
              <a:rPr lang="en-US" dirty="0"/>
              <a:t>involves a stack (see Appendix P) that is used to keep track of procedure calls and</a:t>
            </a:r>
          </a:p>
          <a:p>
            <a:pPr>
              <a:defRPr/>
            </a:pPr>
            <a:r>
              <a:rPr lang="en-US" dirty="0"/>
              <a:t>parameter passing between procedures. Finally, each process has associated with it</a:t>
            </a:r>
          </a:p>
          <a:p>
            <a:pPr>
              <a:defRPr/>
            </a:pPr>
            <a:r>
              <a:rPr lang="en-US" dirty="0"/>
              <a:t>a number of attributes that are used by the OS for process control. </a:t>
            </a:r>
          </a:p>
          <a:p>
            <a:pPr>
              <a:defRPr/>
            </a:pPr>
            <a:endParaRPr lang="en-US" b="1" dirty="0"/>
          </a:p>
          <a:p>
            <a:pPr>
              <a:defRPr/>
            </a:pPr>
            <a:r>
              <a:rPr lang="en-US" dirty="0"/>
              <a:t>The location of a process image will depend on the memory management</a:t>
            </a:r>
          </a:p>
          <a:p>
            <a:pPr>
              <a:defRPr/>
            </a:pPr>
            <a:r>
              <a:rPr lang="en-US" dirty="0"/>
              <a:t>scheme being used. In the simplest case, the process image is maintained as a</a:t>
            </a:r>
          </a:p>
          <a:p>
            <a:pPr>
              <a:defRPr/>
            </a:pPr>
            <a:r>
              <a:rPr lang="en-US" dirty="0"/>
              <a:t>contiguous, or continuous, block of memory. This block is maintained in secondary</a:t>
            </a:r>
          </a:p>
          <a:p>
            <a:pPr>
              <a:defRPr/>
            </a:pPr>
            <a:r>
              <a:rPr lang="en-US" dirty="0"/>
              <a:t>memory, usually disk. So that the OS can manage the process, at least a small portion</a:t>
            </a:r>
          </a:p>
          <a:p>
            <a:pPr>
              <a:defRPr/>
            </a:pPr>
            <a:r>
              <a:rPr lang="en-US" dirty="0"/>
              <a:t>of its image must be maintained in main memory. To execute the process, the entire</a:t>
            </a:r>
          </a:p>
          <a:p>
            <a:pPr>
              <a:defRPr/>
            </a:pPr>
            <a:r>
              <a:rPr lang="en-US" dirty="0"/>
              <a:t>process image must be loaded into main memory or at least virtual memory. Thus,</a:t>
            </a:r>
          </a:p>
          <a:p>
            <a:pPr>
              <a:defRPr/>
            </a:pPr>
            <a:r>
              <a:rPr lang="en-US" dirty="0"/>
              <a:t>the OS needs to know the location of each process on disk and, for each such process</a:t>
            </a:r>
          </a:p>
          <a:p>
            <a:pPr>
              <a:defRPr/>
            </a:pPr>
            <a:r>
              <a:rPr lang="en-US" dirty="0"/>
              <a:t>that is in main memory, the location of that process in main memory. We saw</a:t>
            </a:r>
          </a:p>
          <a:p>
            <a:pPr>
              <a:defRPr/>
            </a:pPr>
            <a:r>
              <a:rPr lang="en-US" dirty="0"/>
              <a:t>a slightly more complex variation on this scheme with the CTSS OS, in Chapter 2 .</a:t>
            </a:r>
          </a:p>
          <a:p>
            <a:pPr>
              <a:defRPr/>
            </a:pPr>
            <a:r>
              <a:rPr lang="en-US" dirty="0"/>
              <a:t>With CTSS, when a process is swapped out, part of the process image may remain in</a:t>
            </a:r>
          </a:p>
          <a:p>
            <a:pPr>
              <a:defRPr/>
            </a:pPr>
            <a:r>
              <a:rPr lang="en-US" dirty="0"/>
              <a:t>main memory. Thus, the OS must keep track of which portions of the image of each</a:t>
            </a:r>
          </a:p>
          <a:p>
            <a:pPr>
              <a:defRPr/>
            </a:pPr>
            <a:r>
              <a:rPr lang="en-US" dirty="0"/>
              <a:t>process are still in main memory.</a:t>
            </a:r>
          </a:p>
          <a:p>
            <a:pPr>
              <a:defRPr/>
            </a:pPr>
            <a:endParaRPr lang="en-US" dirty="0"/>
          </a:p>
          <a:p>
            <a:pPr>
              <a:defRPr/>
            </a:pPr>
            <a:r>
              <a:rPr lang="en-US" dirty="0"/>
              <a:t>Modern operating systems presume paging hardware that allows noncontiguous</a:t>
            </a:r>
          </a:p>
          <a:p>
            <a:pPr>
              <a:defRPr/>
            </a:pPr>
            <a:r>
              <a:rPr lang="en-US" dirty="0"/>
              <a:t>physical memory to support partially resident processes. 8 At any given time, a</a:t>
            </a:r>
          </a:p>
          <a:p>
            <a:pPr>
              <a:defRPr/>
            </a:pPr>
            <a:r>
              <a:rPr lang="en-US" dirty="0"/>
              <a:t>portion of a process image may be in main memory, with the remainder in secondary</a:t>
            </a:r>
          </a:p>
          <a:p>
            <a:pPr>
              <a:defRPr/>
            </a:pPr>
            <a:r>
              <a:rPr lang="en-US" dirty="0"/>
              <a:t>memory. 9 Therefore, process tables maintained by the OS must show the location</a:t>
            </a:r>
          </a:p>
          <a:p>
            <a:pPr>
              <a:defRPr/>
            </a:pPr>
            <a:r>
              <a:rPr lang="en-US" dirty="0"/>
              <a:t>of each page of each process image.</a:t>
            </a:r>
          </a:p>
        </p:txBody>
      </p:sp>
      <p:sp>
        <p:nvSpPr>
          <p:cNvPr id="81924" name="Slide Number Placeholder 3">
            <a:extLst>
              <a:ext uri="{FF2B5EF4-FFF2-40B4-BE49-F238E27FC236}">
                <a16:creationId xmlns:a16="http://schemas.microsoft.com/office/drawing/2014/main" id="{3C761F2C-5980-B6DD-49BD-A0D6E76AE1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F9219A1-2E35-4EA2-8BD1-0B7DA47C58C2}" type="slidenum">
              <a:rPr lang="en-US" altLang="en-US"/>
              <a:pPr>
                <a:spcBef>
                  <a:spcPct val="0"/>
                </a:spcBef>
              </a:pPr>
              <a:t>35</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340E43D3-F833-5F55-EB72-D45578D0EC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CE6265C1-4224-47AE-8A58-761AE6E8CC7D}"/>
              </a:ext>
            </a:extLst>
          </p:cNvPr>
          <p:cNvSpPr>
            <a:spLocks noGrp="1"/>
          </p:cNvSpPr>
          <p:nvPr>
            <p:ph type="body" idx="1"/>
          </p:nvPr>
        </p:nvSpPr>
        <p:spPr/>
        <p:txBody>
          <a:bodyPr>
            <a:normAutofit lnSpcReduction="10000"/>
          </a:bodyPr>
          <a:lstStyle/>
          <a:p>
            <a:pPr>
              <a:defRPr/>
            </a:pPr>
            <a:r>
              <a:rPr lang="en-US" dirty="0"/>
              <a:t>A sophisticated multiprogramming system requires a great</a:t>
            </a:r>
          </a:p>
          <a:p>
            <a:pPr>
              <a:defRPr/>
            </a:pPr>
            <a:r>
              <a:rPr lang="en-US" dirty="0"/>
              <a:t>deal of information about each process. As was explained, this information can be</a:t>
            </a:r>
          </a:p>
          <a:p>
            <a:pPr>
              <a:defRPr/>
            </a:pPr>
            <a:r>
              <a:rPr lang="en-US" dirty="0"/>
              <a:t>considered to reside in a process control block. Different systems will organize this</a:t>
            </a:r>
          </a:p>
          <a:p>
            <a:pPr>
              <a:defRPr/>
            </a:pPr>
            <a:r>
              <a:rPr lang="en-US" dirty="0"/>
              <a:t>information in different ways, and several examples of this appear at the end of this</a:t>
            </a:r>
          </a:p>
          <a:p>
            <a:pPr>
              <a:defRPr/>
            </a:pPr>
            <a:r>
              <a:rPr lang="en-US" dirty="0"/>
              <a:t>chapter and the next. For now, let us simply explore the type of information that</a:t>
            </a:r>
          </a:p>
          <a:p>
            <a:pPr>
              <a:defRPr/>
            </a:pPr>
            <a:r>
              <a:rPr lang="en-US" dirty="0"/>
              <a:t>might be of use to an OS without considering in any detail how that information is</a:t>
            </a:r>
          </a:p>
          <a:p>
            <a:pPr>
              <a:defRPr/>
            </a:pPr>
            <a:r>
              <a:rPr lang="en-US" dirty="0"/>
              <a:t>organized.</a:t>
            </a:r>
          </a:p>
          <a:p>
            <a:pPr>
              <a:defRPr/>
            </a:pPr>
            <a:endParaRPr lang="en-US" dirty="0"/>
          </a:p>
          <a:p>
            <a:pPr>
              <a:defRPr/>
            </a:pPr>
            <a:r>
              <a:rPr lang="en-US" dirty="0"/>
              <a:t>Table 3.5 lists the typical categories of information required by the OS for each</a:t>
            </a:r>
          </a:p>
          <a:p>
            <a:pPr>
              <a:defRPr/>
            </a:pPr>
            <a:r>
              <a:rPr lang="en-US" dirty="0"/>
              <a:t>process. You may be somewhat surprised at the quantity of information required.</a:t>
            </a:r>
          </a:p>
          <a:p>
            <a:pPr>
              <a:defRPr/>
            </a:pPr>
            <a:r>
              <a:rPr lang="en-US" dirty="0"/>
              <a:t>As you gain a greater appreciation of the responsibilities of the OS, this list should</a:t>
            </a:r>
          </a:p>
          <a:p>
            <a:pPr>
              <a:defRPr/>
            </a:pPr>
            <a:r>
              <a:rPr lang="en-US" dirty="0"/>
              <a:t>appear more reasonable.</a:t>
            </a:r>
          </a:p>
          <a:p>
            <a:pPr>
              <a:defRPr/>
            </a:pPr>
            <a:endParaRPr lang="en-US" dirty="0"/>
          </a:p>
          <a:p>
            <a:pPr>
              <a:defRPr/>
            </a:pPr>
            <a:r>
              <a:rPr lang="en-US" dirty="0"/>
              <a:t>We can group the process control block information into three general</a:t>
            </a:r>
          </a:p>
          <a:p>
            <a:pPr>
              <a:defRPr/>
            </a:pPr>
            <a:r>
              <a:rPr lang="en-US" dirty="0"/>
              <a:t>categories:</a:t>
            </a:r>
          </a:p>
          <a:p>
            <a:pPr>
              <a:defRPr/>
            </a:pPr>
            <a:r>
              <a:rPr lang="en-US" dirty="0"/>
              <a:t>• Process identification</a:t>
            </a:r>
          </a:p>
          <a:p>
            <a:pPr>
              <a:defRPr/>
            </a:pPr>
            <a:r>
              <a:rPr lang="en-US" dirty="0"/>
              <a:t>• Processor state information</a:t>
            </a:r>
          </a:p>
          <a:p>
            <a:pPr>
              <a:defRPr/>
            </a:pPr>
            <a:r>
              <a:rPr lang="en-US" dirty="0"/>
              <a:t>• Process control information</a:t>
            </a:r>
            <a:endParaRPr lang="en-NZ" dirty="0"/>
          </a:p>
        </p:txBody>
      </p:sp>
      <p:sp>
        <p:nvSpPr>
          <p:cNvPr id="83972" name="Slide Number Placeholder 3">
            <a:extLst>
              <a:ext uri="{FF2B5EF4-FFF2-40B4-BE49-F238E27FC236}">
                <a16:creationId xmlns:a16="http://schemas.microsoft.com/office/drawing/2014/main" id="{2FCC9113-2B79-26DA-6CB4-F9814F8447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7501D-9F68-464E-9533-357292A006D4}" type="slidenum">
              <a:rPr lang="en-US" altLang="en-US"/>
              <a:pPr>
                <a:spcBef>
                  <a:spcPct val="0"/>
                </a:spcBef>
              </a:pPr>
              <a:t>36</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5CF14677-FE12-12CD-7E68-2909AB31A8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A9A9F856-D9CD-1966-EBEC-1FCD28CD3B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With respect to </a:t>
            </a:r>
            <a:r>
              <a:rPr lang="en-US" altLang="en-US" b="1"/>
              <a:t>process identification , </a:t>
            </a:r>
            <a:r>
              <a:rPr lang="en-US" altLang="en-US"/>
              <a:t>in virtually all operating systems, each</a:t>
            </a:r>
          </a:p>
          <a:p>
            <a:r>
              <a:rPr lang="en-US" altLang="en-US"/>
              <a:t>process is assigned a unique numeric identifier, which may simply be an index into</a:t>
            </a:r>
          </a:p>
          <a:p>
            <a:r>
              <a:rPr lang="en-US" altLang="en-US"/>
              <a:t>the primary process table ( Figure 3.11 ); otherwise there must be a mapping that</a:t>
            </a:r>
          </a:p>
          <a:p>
            <a:r>
              <a:rPr lang="en-US" altLang="en-US"/>
              <a:t>allows the OS to locate the appropriate tables based on the process identifier. This</a:t>
            </a:r>
          </a:p>
          <a:p>
            <a:r>
              <a:rPr lang="en-US" altLang="en-US"/>
              <a:t>identifier is useful in several ways. Many of the other tables controlled by the OS</a:t>
            </a:r>
          </a:p>
          <a:p>
            <a:r>
              <a:rPr lang="en-US" altLang="en-US"/>
              <a:t>may use process identifiers to cross-reference process tables. For example, the</a:t>
            </a:r>
          </a:p>
          <a:p>
            <a:r>
              <a:rPr lang="en-US" altLang="en-US"/>
              <a:t>memory tables may be organized so as to provide a map of main memory with an</a:t>
            </a:r>
          </a:p>
          <a:p>
            <a:r>
              <a:rPr lang="en-US" altLang="en-US"/>
              <a:t>indication of which process is assigned to each region. Similar references will appear</a:t>
            </a:r>
          </a:p>
          <a:p>
            <a:r>
              <a:rPr lang="en-US" altLang="en-US"/>
              <a:t>in I/O and file tables. When processes communicate with one another, the process</a:t>
            </a:r>
          </a:p>
          <a:p>
            <a:r>
              <a:rPr lang="en-US" altLang="en-US"/>
              <a:t>identifier informs the OS of the destination of a particular communication. When</a:t>
            </a:r>
          </a:p>
          <a:p>
            <a:r>
              <a:rPr lang="en-US" altLang="en-US"/>
              <a:t>processes are allowed to create other processes, identifiers indicate the parent and</a:t>
            </a:r>
          </a:p>
          <a:p>
            <a:r>
              <a:rPr lang="en-US" altLang="en-US"/>
              <a:t>descendents of each process.</a:t>
            </a:r>
          </a:p>
          <a:p>
            <a:endParaRPr lang="en-US" altLang="en-US"/>
          </a:p>
          <a:p>
            <a:r>
              <a:rPr lang="en-US" altLang="en-US"/>
              <a:t>In addition to these process identifiers, a process may be assigned a user identifier</a:t>
            </a:r>
          </a:p>
          <a:p>
            <a:r>
              <a:rPr lang="en-US" altLang="en-US"/>
              <a:t>that indicates the user responsible for the job.</a:t>
            </a:r>
            <a:endParaRPr lang="en-NZ" altLang="en-US"/>
          </a:p>
        </p:txBody>
      </p:sp>
      <p:sp>
        <p:nvSpPr>
          <p:cNvPr id="86020" name="Slide Number Placeholder 3">
            <a:extLst>
              <a:ext uri="{FF2B5EF4-FFF2-40B4-BE49-F238E27FC236}">
                <a16:creationId xmlns:a16="http://schemas.microsoft.com/office/drawing/2014/main" id="{F8E8479F-CFFF-485F-7C80-5C8971F01F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15DEE3-AC3B-4DD8-A778-B425A8DE1478}" type="slidenum">
              <a:rPr lang="en-US" altLang="en-US"/>
              <a:pPr>
                <a:spcBef>
                  <a:spcPct val="0"/>
                </a:spcBef>
              </a:pPr>
              <a:t>37</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D75B2D03-C1AC-6C00-B759-6E82F3AF0E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a:extLst>
              <a:ext uri="{FF2B5EF4-FFF2-40B4-BE49-F238E27FC236}">
                <a16:creationId xmlns:a16="http://schemas.microsoft.com/office/drawing/2014/main" id="{6772EC49-0B0C-4D75-4466-DC32DB4148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Processor state information </a:t>
            </a:r>
            <a:r>
              <a:rPr lang="en-US" altLang="en-US"/>
              <a:t>consists of the contents of processor registers.</a:t>
            </a:r>
          </a:p>
          <a:p>
            <a:r>
              <a:rPr lang="en-US" altLang="en-US"/>
              <a:t>While a process is running, of course, the information is in the registers. When a</a:t>
            </a:r>
          </a:p>
          <a:p>
            <a:r>
              <a:rPr lang="en-US" altLang="en-US"/>
              <a:t>process is interrupted, all of this register information must be saved so that it can</a:t>
            </a:r>
          </a:p>
          <a:p>
            <a:r>
              <a:rPr lang="en-US" altLang="en-US"/>
              <a:t>be restored when the process resumes execution. The nature and number of registers</a:t>
            </a:r>
          </a:p>
          <a:p>
            <a:r>
              <a:rPr lang="en-US" altLang="en-US"/>
              <a:t>involved depend on the design of the processor. Typically, the register set will</a:t>
            </a:r>
          </a:p>
          <a:p>
            <a:r>
              <a:rPr lang="en-US" altLang="en-US"/>
              <a:t>include user-visible registers, control and status registers, and stack pointers. These</a:t>
            </a:r>
          </a:p>
          <a:p>
            <a:r>
              <a:rPr lang="en-US" altLang="en-US"/>
              <a:t>are described in Chapter 1 .</a:t>
            </a:r>
          </a:p>
          <a:p>
            <a:endParaRPr lang="en-US" altLang="en-US"/>
          </a:p>
          <a:p>
            <a:r>
              <a:rPr lang="en-US" altLang="en-US"/>
              <a:t>Of particular note, all processor designs include a register or set of registers,</a:t>
            </a:r>
          </a:p>
          <a:p>
            <a:r>
              <a:rPr lang="en-US" altLang="en-US"/>
              <a:t>often known as the program status word (PSW), that contains status information.</a:t>
            </a:r>
          </a:p>
          <a:p>
            <a:r>
              <a:rPr lang="en-US" altLang="en-US"/>
              <a:t>The PSW typically contain condition codes plus other status information. A good</a:t>
            </a:r>
          </a:p>
          <a:p>
            <a:r>
              <a:rPr lang="en-US" altLang="en-US"/>
              <a:t>example of a processor status word is that on Intel x86 processors, referred to as the</a:t>
            </a:r>
          </a:p>
          <a:p>
            <a:r>
              <a:rPr lang="en-US" altLang="en-US"/>
              <a:t>EFLAGS register (shown in Figure 3.12 and Table 3.6 ). This structure is used by</a:t>
            </a:r>
          </a:p>
          <a:p>
            <a:r>
              <a:rPr lang="en-US" altLang="en-US"/>
              <a:t>any OS (including UNIX and Windows) running on an x86 processor.</a:t>
            </a:r>
            <a:endParaRPr lang="en-NZ" altLang="en-US"/>
          </a:p>
        </p:txBody>
      </p:sp>
      <p:sp>
        <p:nvSpPr>
          <p:cNvPr id="88068" name="Slide Number Placeholder 3">
            <a:extLst>
              <a:ext uri="{FF2B5EF4-FFF2-40B4-BE49-F238E27FC236}">
                <a16:creationId xmlns:a16="http://schemas.microsoft.com/office/drawing/2014/main" id="{EA8ECFE8-310F-846D-A1F7-AA775BD9D3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11FB76-244B-43D9-8526-8C853F130439}" type="slidenum">
              <a:rPr lang="en-US" altLang="en-US"/>
              <a:pPr>
                <a:spcBef>
                  <a:spcPct val="0"/>
                </a:spcBef>
              </a:pPr>
              <a:t>38</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77FAA459-B727-171E-F790-162FFE7181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a:extLst>
              <a:ext uri="{FF2B5EF4-FFF2-40B4-BE49-F238E27FC236}">
                <a16:creationId xmlns:a16="http://schemas.microsoft.com/office/drawing/2014/main" id="{5C6FBEE0-994A-D94F-87D7-4667A9C0F4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Figure 3.12  x86 EFLAGS register.</a:t>
            </a:r>
          </a:p>
          <a:p>
            <a:endParaRPr lang="en-US" altLang="en-US"/>
          </a:p>
          <a:p>
            <a:r>
              <a:rPr lang="en-US" altLang="en-US"/>
              <a:t>(See also Table 3.6)  </a:t>
            </a:r>
          </a:p>
        </p:txBody>
      </p:sp>
      <p:sp>
        <p:nvSpPr>
          <p:cNvPr id="90116" name="Slide Number Placeholder 3">
            <a:extLst>
              <a:ext uri="{FF2B5EF4-FFF2-40B4-BE49-F238E27FC236}">
                <a16:creationId xmlns:a16="http://schemas.microsoft.com/office/drawing/2014/main" id="{4B7FDC78-F44B-0607-E402-7E05C309F20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808122-EE17-47DD-B4D9-BDD220A7E44E}" type="slidenum">
              <a:rPr lang="en-US" altLang="en-US"/>
              <a:pPr>
                <a:spcBef>
                  <a:spcPct val="0"/>
                </a:spcBef>
              </a:pPr>
              <a:t>39</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240F3EEE-9702-2A55-FE99-3580772AA1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a:extLst>
              <a:ext uri="{FF2B5EF4-FFF2-40B4-BE49-F238E27FC236}">
                <a16:creationId xmlns:a16="http://schemas.microsoft.com/office/drawing/2014/main" id="{89D00D47-CA32-E8D2-2743-12E5684569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third major category of information in the process control block can be</a:t>
            </a:r>
          </a:p>
          <a:p>
            <a:r>
              <a:rPr lang="en-US" altLang="en-US"/>
              <a:t>called, for want of a better name, </a:t>
            </a:r>
            <a:r>
              <a:rPr lang="en-US" altLang="en-US" b="1"/>
              <a:t>process control information . This is the additional</a:t>
            </a:r>
          </a:p>
          <a:p>
            <a:r>
              <a:rPr lang="en-US" altLang="en-US"/>
              <a:t>information needed by the OS to control and coordinate the various active</a:t>
            </a:r>
          </a:p>
          <a:p>
            <a:r>
              <a:rPr lang="en-US" altLang="en-US"/>
              <a:t>processes. The last part of Table 3.5 indicates the scope of this information. As</a:t>
            </a:r>
          </a:p>
          <a:p>
            <a:r>
              <a:rPr lang="en-US" altLang="en-US"/>
              <a:t>we examine the details of operating system functionality in succeeding chapters,</a:t>
            </a:r>
          </a:p>
          <a:p>
            <a:r>
              <a:rPr lang="en-US" altLang="en-US"/>
              <a:t>the need for the various items on this list should become clear.</a:t>
            </a:r>
            <a:endParaRPr lang="en-NZ" altLang="en-US"/>
          </a:p>
        </p:txBody>
      </p:sp>
      <p:sp>
        <p:nvSpPr>
          <p:cNvPr id="92164" name="Slide Number Placeholder 3">
            <a:extLst>
              <a:ext uri="{FF2B5EF4-FFF2-40B4-BE49-F238E27FC236}">
                <a16:creationId xmlns:a16="http://schemas.microsoft.com/office/drawing/2014/main" id="{803B4B48-C0F6-D423-21ED-B0B23EACEB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305D5F7-1E32-410D-AD38-52E392C516A7}" type="slidenum">
              <a:rPr lang="en-US" altLang="en-US"/>
              <a:pPr>
                <a:spcBef>
                  <a:spcPct val="0"/>
                </a:spcBef>
              </a:pPr>
              <a:t>40</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C026F1F8-9EFF-5F81-2FED-9D968441FAA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a:extLst>
              <a:ext uri="{FF2B5EF4-FFF2-40B4-BE49-F238E27FC236}">
                <a16:creationId xmlns:a16="http://schemas.microsoft.com/office/drawing/2014/main" id="{7B3EF51D-14EC-EF95-7D57-4E80B75F5E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Table 3.5 (continued)</a:t>
            </a:r>
          </a:p>
        </p:txBody>
      </p:sp>
      <p:sp>
        <p:nvSpPr>
          <p:cNvPr id="94212" name="Slide Number Placeholder 3">
            <a:extLst>
              <a:ext uri="{FF2B5EF4-FFF2-40B4-BE49-F238E27FC236}">
                <a16:creationId xmlns:a16="http://schemas.microsoft.com/office/drawing/2014/main" id="{E3856770-19D6-A73C-CAE3-468DFC65CF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9DF5E8C-E68E-4B76-9456-DD1EC0E1FDAA}" type="slidenum">
              <a:rPr lang="en-US" altLang="en-US"/>
              <a:pPr>
                <a:spcBef>
                  <a:spcPct val="0"/>
                </a:spcBef>
              </a:pPr>
              <a:t>41</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D0F5340-DEFF-3585-8536-4B01170CC6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70E5A1B9-0D81-39EB-6DBB-CD6E1BA0D4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Now that we have the concepts of applications, system software, and resources,</a:t>
            </a:r>
          </a:p>
          <a:p>
            <a:r>
              <a:rPr lang="en-US" altLang="en-US"/>
              <a:t>we are in a position to discuss how the OS can, in an orderly fashion, manage the</a:t>
            </a:r>
          </a:p>
          <a:p>
            <a:r>
              <a:rPr lang="en-US" altLang="en-US"/>
              <a:t>execution of applications so that</a:t>
            </a:r>
          </a:p>
          <a:p>
            <a:endParaRPr lang="en-US" altLang="en-US"/>
          </a:p>
          <a:p>
            <a:r>
              <a:rPr lang="en-US" altLang="en-US"/>
              <a:t>• Resources are made available to multiple applications.</a:t>
            </a:r>
          </a:p>
          <a:p>
            <a:r>
              <a:rPr lang="en-US" altLang="en-US"/>
              <a:t>• The physical processor is switched among multiple applications so all will</a:t>
            </a:r>
          </a:p>
          <a:p>
            <a:r>
              <a:rPr lang="en-US" altLang="en-US"/>
              <a:t>appear to be progressing.</a:t>
            </a:r>
          </a:p>
          <a:p>
            <a:r>
              <a:rPr lang="en-US" altLang="en-US"/>
              <a:t>• The processor and I/O devices can be used efficiently.</a:t>
            </a:r>
          </a:p>
          <a:p>
            <a:endParaRPr lang="en-US" altLang="en-US"/>
          </a:p>
          <a:p>
            <a:r>
              <a:rPr lang="en-US" altLang="en-US"/>
              <a:t>The approach taken by all modern operating systems is to rely on a model in</a:t>
            </a:r>
          </a:p>
          <a:p>
            <a:r>
              <a:rPr lang="en-US" altLang="en-US"/>
              <a:t>which the execution of an application corresponds to the existence of one or more</a:t>
            </a:r>
          </a:p>
          <a:p>
            <a:r>
              <a:rPr lang="en-US" altLang="en-US"/>
              <a:t>processes.</a:t>
            </a:r>
          </a:p>
        </p:txBody>
      </p:sp>
      <p:sp>
        <p:nvSpPr>
          <p:cNvPr id="20484" name="Slide Number Placeholder 3">
            <a:extLst>
              <a:ext uri="{FF2B5EF4-FFF2-40B4-BE49-F238E27FC236}">
                <a16:creationId xmlns:a16="http://schemas.microsoft.com/office/drawing/2014/main" id="{5AF8F63F-14FE-530F-60F4-BE8E4DAC6D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6D3E900-6024-41E3-BDE2-10A5E3DBF80B}" type="slidenum">
              <a:rPr lang="en-US" altLang="en-US"/>
              <a:pPr>
                <a:spcBef>
                  <a:spcPct val="0"/>
                </a:spcBef>
              </a:pPr>
              <a:t>4</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3C467458-360F-EBAB-D975-CA908A892D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EAD4222E-2894-C354-A8B4-178912341C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Figure 3.13 suggests the structure of process images in virtual memory. Each</a:t>
            </a:r>
          </a:p>
          <a:p>
            <a:r>
              <a:rPr lang="en-US" altLang="en-US"/>
              <a:t>process image consists of a process control block, a user stack, the private address</a:t>
            </a:r>
          </a:p>
          <a:p>
            <a:r>
              <a:rPr lang="en-US" altLang="en-US"/>
              <a:t>space of the process, and any other address space that the process shares with</a:t>
            </a:r>
          </a:p>
          <a:p>
            <a:r>
              <a:rPr lang="en-US" altLang="en-US"/>
              <a:t>other processes. In the figure, each process image appears as a contiguous range</a:t>
            </a:r>
          </a:p>
          <a:p>
            <a:r>
              <a:rPr lang="en-US" altLang="en-US"/>
              <a:t>of addresses. In an actual implementation, this may not be the case; it will depend</a:t>
            </a:r>
          </a:p>
          <a:p>
            <a:r>
              <a:rPr lang="en-US" altLang="en-US"/>
              <a:t>on the memory management scheme and the way in which control structures are</a:t>
            </a:r>
          </a:p>
          <a:p>
            <a:r>
              <a:rPr lang="en-US" altLang="en-US"/>
              <a:t>organized by the OS.</a:t>
            </a:r>
            <a:endParaRPr lang="en-NZ" altLang="en-US"/>
          </a:p>
        </p:txBody>
      </p:sp>
      <p:sp>
        <p:nvSpPr>
          <p:cNvPr id="96260" name="Slide Number Placeholder 3">
            <a:extLst>
              <a:ext uri="{FF2B5EF4-FFF2-40B4-BE49-F238E27FC236}">
                <a16:creationId xmlns:a16="http://schemas.microsoft.com/office/drawing/2014/main" id="{467C7D24-447F-8522-FB1D-289A6AD66A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FE9C68F-5B3A-47F7-A492-A3C655141C6E}" type="slidenum">
              <a:rPr lang="en-US" altLang="en-US"/>
              <a:pPr>
                <a:spcBef>
                  <a:spcPct val="0"/>
                </a:spcBef>
              </a:pPr>
              <a:t>42</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464B3AF7-75C3-E317-4DB9-8C3016BB906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7811FE41-6310-4A76-9411-73FD8C35605F}"/>
              </a:ext>
            </a:extLst>
          </p:cNvPr>
          <p:cNvSpPr>
            <a:spLocks noGrp="1"/>
          </p:cNvSpPr>
          <p:nvPr>
            <p:ph type="body" idx="1"/>
          </p:nvPr>
        </p:nvSpPr>
        <p:spPr/>
        <p:txBody>
          <a:bodyPr>
            <a:normAutofit fontScale="85000" lnSpcReduction="20000"/>
          </a:bodyPr>
          <a:lstStyle/>
          <a:p>
            <a:pPr>
              <a:defRPr/>
            </a:pPr>
            <a:r>
              <a:rPr lang="en-US" dirty="0"/>
              <a:t>The process control block is the</a:t>
            </a:r>
          </a:p>
          <a:p>
            <a:pPr>
              <a:defRPr/>
            </a:pPr>
            <a:r>
              <a:rPr lang="en-US" dirty="0"/>
              <a:t>most important data structure in an OS. Each process control block contains all</a:t>
            </a:r>
          </a:p>
          <a:p>
            <a:pPr>
              <a:defRPr/>
            </a:pPr>
            <a:r>
              <a:rPr lang="en-US" dirty="0"/>
              <a:t>of the information about a process that is needed by the OS. The blocks are read</a:t>
            </a:r>
          </a:p>
          <a:p>
            <a:pPr>
              <a:defRPr/>
            </a:pPr>
            <a:r>
              <a:rPr lang="en-US" dirty="0"/>
              <a:t>and/or modified by virtually every module in the OS, including those involved with</a:t>
            </a:r>
          </a:p>
          <a:p>
            <a:pPr>
              <a:defRPr/>
            </a:pPr>
            <a:r>
              <a:rPr lang="en-US" dirty="0"/>
              <a:t>scheduling, resource allocation, interrupt processing, and performance monitoring</a:t>
            </a:r>
          </a:p>
          <a:p>
            <a:pPr>
              <a:defRPr/>
            </a:pPr>
            <a:r>
              <a:rPr lang="en-US" dirty="0"/>
              <a:t>and analysis. One can say that the set of process control blocks defines the state of</a:t>
            </a:r>
          </a:p>
          <a:p>
            <a:pPr>
              <a:defRPr/>
            </a:pPr>
            <a:r>
              <a:rPr lang="en-US" dirty="0"/>
              <a:t>the OS.</a:t>
            </a:r>
          </a:p>
          <a:p>
            <a:pPr>
              <a:defRPr/>
            </a:pPr>
            <a:endParaRPr lang="en-US" dirty="0"/>
          </a:p>
          <a:p>
            <a:pPr>
              <a:defRPr/>
            </a:pPr>
            <a:r>
              <a:rPr lang="en-US" dirty="0"/>
              <a:t>This brings up an important design issue. A number of routines within the OS</a:t>
            </a:r>
          </a:p>
          <a:p>
            <a:pPr>
              <a:defRPr/>
            </a:pPr>
            <a:r>
              <a:rPr lang="en-US" dirty="0"/>
              <a:t>will need access to information in process control blocks. The provision of direct</a:t>
            </a:r>
          </a:p>
          <a:p>
            <a:pPr>
              <a:defRPr/>
            </a:pPr>
            <a:r>
              <a:rPr lang="en-US" dirty="0"/>
              <a:t>access to these tables is not difficult. Each process is equipped with a unique ID, and</a:t>
            </a:r>
          </a:p>
          <a:p>
            <a:pPr>
              <a:defRPr/>
            </a:pPr>
            <a:r>
              <a:rPr lang="en-US" dirty="0"/>
              <a:t>this can be used as an index into a table of pointers to the process control blocks.</a:t>
            </a:r>
          </a:p>
          <a:p>
            <a:pPr>
              <a:defRPr/>
            </a:pPr>
            <a:r>
              <a:rPr lang="en-US" dirty="0"/>
              <a:t>The difficulty is not access but rather protection. Two problems present themselves:</a:t>
            </a:r>
          </a:p>
          <a:p>
            <a:pPr>
              <a:defRPr/>
            </a:pPr>
            <a:r>
              <a:rPr lang="en-US" dirty="0"/>
              <a:t>• A bug in a single routine, such as an interrupt handler, could damage process</a:t>
            </a:r>
          </a:p>
          <a:p>
            <a:pPr>
              <a:defRPr/>
            </a:pPr>
            <a:r>
              <a:rPr lang="en-US" dirty="0"/>
              <a:t>control blocks, which could destroy the system’s ability to manage the affected</a:t>
            </a:r>
          </a:p>
          <a:p>
            <a:pPr>
              <a:defRPr/>
            </a:pPr>
            <a:r>
              <a:rPr lang="en-US" dirty="0"/>
              <a:t>processes.</a:t>
            </a:r>
          </a:p>
          <a:p>
            <a:pPr>
              <a:defRPr/>
            </a:pPr>
            <a:r>
              <a:rPr lang="en-US" dirty="0"/>
              <a:t>• A design change in the structure or semantics of the process control block</a:t>
            </a:r>
          </a:p>
          <a:p>
            <a:pPr>
              <a:defRPr/>
            </a:pPr>
            <a:r>
              <a:rPr lang="en-US" dirty="0"/>
              <a:t>could affect a number of modules in the OS.</a:t>
            </a:r>
          </a:p>
          <a:p>
            <a:pPr>
              <a:defRPr/>
            </a:pPr>
            <a:endParaRPr lang="en-US" dirty="0"/>
          </a:p>
          <a:p>
            <a:pPr>
              <a:defRPr/>
            </a:pPr>
            <a:r>
              <a:rPr lang="en-US" dirty="0"/>
              <a:t>These problems can be addressed by requiring all routines in the OS to go</a:t>
            </a:r>
          </a:p>
          <a:p>
            <a:pPr>
              <a:defRPr/>
            </a:pPr>
            <a:r>
              <a:rPr lang="en-US" dirty="0"/>
              <a:t>through a handler routine, the only job of which is to protect process control blocks,</a:t>
            </a:r>
          </a:p>
          <a:p>
            <a:pPr>
              <a:defRPr/>
            </a:pPr>
            <a:r>
              <a:rPr lang="en-US" dirty="0"/>
              <a:t>and which is the sole arbiter for reading and writing these blocks. The trade-off in</a:t>
            </a:r>
          </a:p>
          <a:p>
            <a:pPr>
              <a:defRPr/>
            </a:pPr>
            <a:r>
              <a:rPr lang="en-US" dirty="0"/>
              <a:t>the use of such a routine involves performance issues and the degree to which the</a:t>
            </a:r>
          </a:p>
          <a:p>
            <a:pPr>
              <a:defRPr/>
            </a:pPr>
            <a:r>
              <a:rPr lang="en-US" dirty="0"/>
              <a:t>remainder of the system software can be trusted to be correct.</a:t>
            </a:r>
            <a:endParaRPr lang="en-NZ" dirty="0"/>
          </a:p>
        </p:txBody>
      </p:sp>
      <p:sp>
        <p:nvSpPr>
          <p:cNvPr id="98308" name="Slide Number Placeholder 3">
            <a:extLst>
              <a:ext uri="{FF2B5EF4-FFF2-40B4-BE49-F238E27FC236}">
                <a16:creationId xmlns:a16="http://schemas.microsoft.com/office/drawing/2014/main" id="{BE2DBCD7-0BBB-BF24-810A-9620FB9141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E26C17-4E27-405F-8F3D-9489AC1C095E}" type="slidenum">
              <a:rPr lang="en-US" altLang="en-US"/>
              <a:pPr>
                <a:spcBef>
                  <a:spcPct val="0"/>
                </a:spcBef>
              </a:pPr>
              <a:t>43</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B7A1D021-950A-CD02-B90F-1F9C05EF86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7BA1BA98-C269-33D7-3E66-926F2CE918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Before continuing with our discussion of the way in which the OS manages processes,</a:t>
            </a:r>
          </a:p>
          <a:p>
            <a:r>
              <a:rPr lang="en-US" altLang="en-US"/>
              <a:t>we need to distinguish between the mode of processor execution normally</a:t>
            </a:r>
          </a:p>
          <a:p>
            <a:r>
              <a:rPr lang="en-US" altLang="en-US"/>
              <a:t>associated with the OS and that normally associated with user programs. Most</a:t>
            </a:r>
          </a:p>
          <a:p>
            <a:r>
              <a:rPr lang="en-US" altLang="en-US"/>
              <a:t>processors support at least two modes of execution. Certain instructions can only</a:t>
            </a:r>
          </a:p>
          <a:p>
            <a:r>
              <a:rPr lang="en-US" altLang="en-US"/>
              <a:t>be executed in the more-privileged mode. These would include reading or altering</a:t>
            </a:r>
          </a:p>
          <a:p>
            <a:r>
              <a:rPr lang="en-US" altLang="en-US"/>
              <a:t>a control register, such as the program status word; primitive I/O instructions;</a:t>
            </a:r>
          </a:p>
          <a:p>
            <a:r>
              <a:rPr lang="en-US" altLang="en-US"/>
              <a:t>and instructions that relate to memory management. In addition, certain regions of</a:t>
            </a:r>
          </a:p>
          <a:p>
            <a:r>
              <a:rPr lang="en-US" altLang="en-US"/>
              <a:t>memory can only be accessed in the more-privileged mode.</a:t>
            </a:r>
          </a:p>
          <a:p>
            <a:endParaRPr lang="en-US" altLang="en-US"/>
          </a:p>
          <a:p>
            <a:r>
              <a:rPr lang="en-US" altLang="en-US"/>
              <a:t>The less-privileged mode is often referred to as the </a:t>
            </a:r>
            <a:r>
              <a:rPr lang="en-US" altLang="en-US" b="1"/>
              <a:t>user mode , because user</a:t>
            </a:r>
          </a:p>
          <a:p>
            <a:r>
              <a:rPr lang="en-US" altLang="en-US"/>
              <a:t>programs typically would execute in this mode. The more-privileged mode is referred</a:t>
            </a:r>
          </a:p>
          <a:p>
            <a:r>
              <a:rPr lang="en-US" altLang="en-US"/>
              <a:t>to as the </a:t>
            </a:r>
            <a:r>
              <a:rPr lang="en-US" altLang="en-US" b="1"/>
              <a:t>system mode , control mode , or kernel mode . This last term refers to the</a:t>
            </a:r>
          </a:p>
          <a:p>
            <a:r>
              <a:rPr lang="en-US" altLang="en-US"/>
              <a:t>kernel of the OS, which is that portion of the OS that encompasses the important</a:t>
            </a:r>
          </a:p>
          <a:p>
            <a:r>
              <a:rPr lang="en-US" altLang="en-US"/>
              <a:t>system functions.</a:t>
            </a:r>
          </a:p>
          <a:p>
            <a:endParaRPr lang="en-US" altLang="en-US"/>
          </a:p>
          <a:p>
            <a:endParaRPr lang="en-NZ" altLang="en-US"/>
          </a:p>
        </p:txBody>
      </p:sp>
      <p:sp>
        <p:nvSpPr>
          <p:cNvPr id="100356" name="Slide Number Placeholder 3">
            <a:extLst>
              <a:ext uri="{FF2B5EF4-FFF2-40B4-BE49-F238E27FC236}">
                <a16:creationId xmlns:a16="http://schemas.microsoft.com/office/drawing/2014/main" id="{5DE931BA-4F8F-89AE-D02E-0FC8085C05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14C1D9-B173-4B4D-92F3-104DBBF177D9}" type="slidenum">
              <a:rPr lang="en-US" altLang="en-US"/>
              <a:pPr>
                <a:spcBef>
                  <a:spcPct val="0"/>
                </a:spcBef>
              </a:pPr>
              <a:t>44</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D88734E3-334B-E72B-2259-D0CC43481A9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8C05C8DA-93C5-CD27-59ED-25F1C0E489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Table 3.7 lists the functions typically found in the kernel of an OS.</a:t>
            </a:r>
          </a:p>
        </p:txBody>
      </p:sp>
      <p:sp>
        <p:nvSpPr>
          <p:cNvPr id="102404" name="Slide Number Placeholder 3">
            <a:extLst>
              <a:ext uri="{FF2B5EF4-FFF2-40B4-BE49-F238E27FC236}">
                <a16:creationId xmlns:a16="http://schemas.microsoft.com/office/drawing/2014/main" id="{A326D89B-796D-772A-F4C0-82749191BF5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CAC8C2-1221-4D08-8C42-49A569CACB06}" type="slidenum">
              <a:rPr lang="en-US" altLang="en-US"/>
              <a:pPr>
                <a:spcBef>
                  <a:spcPct val="0"/>
                </a:spcBef>
              </a:pPr>
              <a:t>45</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1B8BD178-B3DF-7729-BA5F-98B88064D0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a:extLst>
              <a:ext uri="{FF2B5EF4-FFF2-40B4-BE49-F238E27FC236}">
                <a16:creationId xmlns:a16="http://schemas.microsoft.com/office/drawing/2014/main" id="{8D0C5356-634A-4E18-9323-3B31444E4068}"/>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47500" lnSpcReduction="20000"/>
          </a:bodyPr>
          <a:lstStyle/>
          <a:p>
            <a:pPr>
              <a:defRPr/>
            </a:pPr>
            <a:r>
              <a:rPr lang="en-US" altLang="en-US"/>
              <a:t>Once the OS decides, for whatever reason ( Table 3.1 ), to create a new process,</a:t>
            </a:r>
          </a:p>
          <a:p>
            <a:pPr>
              <a:defRPr/>
            </a:pPr>
            <a:r>
              <a:rPr lang="en-US" altLang="en-US"/>
              <a:t>it can proceed as follows:</a:t>
            </a:r>
          </a:p>
          <a:p>
            <a:pPr>
              <a:defRPr/>
            </a:pPr>
            <a:endParaRPr lang="en-US" altLang="en-US"/>
          </a:p>
          <a:p>
            <a:pPr>
              <a:defRPr/>
            </a:pPr>
            <a:r>
              <a:rPr lang="en-US" altLang="en-US" b="1"/>
              <a:t>1. Assign a unique process identifier to the new process. At this time, a new entry</a:t>
            </a:r>
          </a:p>
          <a:p>
            <a:pPr>
              <a:defRPr/>
            </a:pPr>
            <a:r>
              <a:rPr lang="en-US" altLang="en-US"/>
              <a:t>is added to the primary process table, which contains one entry per process.</a:t>
            </a:r>
          </a:p>
          <a:p>
            <a:pPr>
              <a:defRPr/>
            </a:pPr>
            <a:endParaRPr lang="en-US" altLang="en-US"/>
          </a:p>
          <a:p>
            <a:pPr>
              <a:defRPr/>
            </a:pPr>
            <a:r>
              <a:rPr lang="en-US" altLang="en-US" b="1"/>
              <a:t>2. Allocate space for the process. This includes all elements of the process image.</a:t>
            </a:r>
          </a:p>
          <a:p>
            <a:pPr>
              <a:defRPr/>
            </a:pPr>
            <a:r>
              <a:rPr lang="en-US" altLang="en-US"/>
              <a:t>Thus, the OS must know how much space is needed for the private user address</a:t>
            </a:r>
          </a:p>
          <a:p>
            <a:pPr>
              <a:defRPr/>
            </a:pPr>
            <a:r>
              <a:rPr lang="en-US" altLang="en-US"/>
              <a:t>space (programs and data) and the user stack. These values can be assigned by</a:t>
            </a:r>
          </a:p>
          <a:p>
            <a:pPr>
              <a:defRPr/>
            </a:pPr>
            <a:r>
              <a:rPr lang="en-US" altLang="en-US"/>
              <a:t>default based on the type of process, or they can be set based on user request</a:t>
            </a:r>
          </a:p>
          <a:p>
            <a:pPr>
              <a:defRPr/>
            </a:pPr>
            <a:r>
              <a:rPr lang="en-US" altLang="en-US"/>
              <a:t>at job creation time. If a process is spawned by another process, the parent</a:t>
            </a:r>
          </a:p>
          <a:p>
            <a:pPr>
              <a:defRPr/>
            </a:pPr>
            <a:r>
              <a:rPr lang="en-US" altLang="en-US"/>
              <a:t>process can pass the needed values to the OS as part of the process-creation</a:t>
            </a:r>
          </a:p>
          <a:p>
            <a:pPr>
              <a:defRPr/>
            </a:pPr>
            <a:r>
              <a:rPr lang="en-US" altLang="en-US"/>
              <a:t>request. If any existing address space is to be shared by this new process, the</a:t>
            </a:r>
          </a:p>
          <a:p>
            <a:pPr>
              <a:defRPr/>
            </a:pPr>
            <a:r>
              <a:rPr lang="en-US" altLang="en-US"/>
              <a:t>appropriate linkages must be set up. Finally, space for a process control block</a:t>
            </a:r>
          </a:p>
          <a:p>
            <a:pPr>
              <a:defRPr/>
            </a:pPr>
            <a:r>
              <a:rPr lang="en-US" altLang="en-US"/>
              <a:t>must be allocated.</a:t>
            </a:r>
          </a:p>
          <a:p>
            <a:pPr>
              <a:defRPr/>
            </a:pPr>
            <a:endParaRPr lang="en-US" altLang="en-US"/>
          </a:p>
          <a:p>
            <a:pPr>
              <a:defRPr/>
            </a:pPr>
            <a:r>
              <a:rPr lang="en-US" altLang="en-US" b="1"/>
              <a:t>3. Initialize the process control block. The process identification portion contains</a:t>
            </a:r>
          </a:p>
          <a:p>
            <a:pPr>
              <a:defRPr/>
            </a:pPr>
            <a:r>
              <a:rPr lang="en-US" altLang="en-US"/>
              <a:t>the ID of this process plus other appropriate IDs, such as that of the parent</a:t>
            </a:r>
          </a:p>
          <a:p>
            <a:pPr>
              <a:defRPr/>
            </a:pPr>
            <a:r>
              <a:rPr lang="en-US" altLang="en-US"/>
              <a:t>process. The processor state information portion will typically be initialized</a:t>
            </a:r>
          </a:p>
          <a:p>
            <a:pPr>
              <a:defRPr/>
            </a:pPr>
            <a:r>
              <a:rPr lang="en-US" altLang="en-US"/>
              <a:t>with most entries zero, except for the program counter (set to the program</a:t>
            </a:r>
          </a:p>
          <a:p>
            <a:pPr>
              <a:defRPr/>
            </a:pPr>
            <a:r>
              <a:rPr lang="en-US" altLang="en-US"/>
              <a:t>entry point) and system stack pointers (set to define the process stack boundaries).</a:t>
            </a:r>
          </a:p>
          <a:p>
            <a:pPr>
              <a:defRPr/>
            </a:pPr>
            <a:r>
              <a:rPr lang="en-US" altLang="en-US"/>
              <a:t>The process control information portion is initialized based on standard</a:t>
            </a:r>
          </a:p>
          <a:p>
            <a:pPr>
              <a:defRPr/>
            </a:pPr>
            <a:r>
              <a:rPr lang="en-US" altLang="en-US"/>
              <a:t>default values plus attributes that have been requested for this process. For</a:t>
            </a:r>
          </a:p>
          <a:p>
            <a:pPr>
              <a:defRPr/>
            </a:pPr>
            <a:r>
              <a:rPr lang="en-US" altLang="en-US"/>
              <a:t>example, the process state would typically be initialized to Ready or Ready/</a:t>
            </a:r>
          </a:p>
          <a:p>
            <a:pPr>
              <a:defRPr/>
            </a:pPr>
            <a:r>
              <a:rPr lang="en-US" altLang="en-US"/>
              <a:t>Suspend. The priority may be set by default to the lowest priority unless an</a:t>
            </a:r>
          </a:p>
          <a:p>
            <a:pPr>
              <a:defRPr/>
            </a:pPr>
            <a:r>
              <a:rPr lang="en-US" altLang="en-US"/>
              <a:t>explicit request is made for a higher priority. Initially, the process may own</a:t>
            </a:r>
          </a:p>
          <a:p>
            <a:pPr>
              <a:defRPr/>
            </a:pPr>
            <a:r>
              <a:rPr lang="en-US" altLang="en-US"/>
              <a:t>no resources (I/O devices, files) unless there is an explicit request for these or</a:t>
            </a:r>
          </a:p>
          <a:p>
            <a:pPr>
              <a:defRPr/>
            </a:pPr>
            <a:r>
              <a:rPr lang="en-US" altLang="en-US"/>
              <a:t>unless they are inherited from the parent.</a:t>
            </a:r>
          </a:p>
          <a:p>
            <a:pPr>
              <a:defRPr/>
            </a:pPr>
            <a:endParaRPr lang="en-US" altLang="en-US"/>
          </a:p>
          <a:p>
            <a:pPr>
              <a:defRPr/>
            </a:pPr>
            <a:r>
              <a:rPr lang="en-US" altLang="en-US" b="1"/>
              <a:t>4. Set the appropriate linkages. For example, if the OS maintains each scheduling</a:t>
            </a:r>
          </a:p>
          <a:p>
            <a:pPr>
              <a:defRPr/>
            </a:pPr>
            <a:r>
              <a:rPr lang="en-US" altLang="en-US"/>
              <a:t>queue as a linked list, then the new process must be put in the Ready or</a:t>
            </a:r>
          </a:p>
          <a:p>
            <a:pPr>
              <a:defRPr/>
            </a:pPr>
            <a:r>
              <a:rPr lang="en-US" altLang="en-US"/>
              <a:t>Ready/Suspend list.</a:t>
            </a:r>
          </a:p>
          <a:p>
            <a:pPr>
              <a:defRPr/>
            </a:pPr>
            <a:endParaRPr lang="en-US" altLang="en-US"/>
          </a:p>
          <a:p>
            <a:pPr>
              <a:defRPr/>
            </a:pPr>
            <a:r>
              <a:rPr lang="en-US" altLang="en-US" b="1"/>
              <a:t>5. Create or expand other data structures. For example, the OS may maintain</a:t>
            </a:r>
          </a:p>
          <a:p>
            <a:pPr>
              <a:defRPr/>
            </a:pPr>
            <a:r>
              <a:rPr lang="en-US" altLang="en-US"/>
              <a:t>an accounting file on each process to be used subsequently for billing and/or</a:t>
            </a:r>
          </a:p>
          <a:p>
            <a:pPr>
              <a:defRPr/>
            </a:pPr>
            <a:r>
              <a:rPr lang="en-US" altLang="en-US"/>
              <a:t>performance assessment purposes.</a:t>
            </a:r>
          </a:p>
        </p:txBody>
      </p:sp>
      <p:sp>
        <p:nvSpPr>
          <p:cNvPr id="104452" name="Slide Number Placeholder 3">
            <a:extLst>
              <a:ext uri="{FF2B5EF4-FFF2-40B4-BE49-F238E27FC236}">
                <a16:creationId xmlns:a16="http://schemas.microsoft.com/office/drawing/2014/main" id="{3435DB39-0AE8-8009-A378-FD001912BF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88C07DF-BE38-462A-9BE8-C0C0503DE250}" type="slidenum">
              <a:rPr lang="en-US" altLang="en-US"/>
              <a:pPr>
                <a:spcBef>
                  <a:spcPct val="0"/>
                </a:spcBef>
              </a:pPr>
              <a:t>46</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4448B36B-0647-8D9D-F7B2-3F75C370FB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a:extLst>
              <a:ext uri="{FF2B5EF4-FFF2-40B4-BE49-F238E27FC236}">
                <a16:creationId xmlns:a16="http://schemas.microsoft.com/office/drawing/2014/main" id="{32C2CCA5-81DC-B09B-CE31-B38DF92EF7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 process switch may occur any time that the OS has</a:t>
            </a:r>
          </a:p>
          <a:p>
            <a:r>
              <a:rPr lang="en-US" altLang="en-US"/>
              <a:t>gained control from the currently running process. Table 3.8 suggests the possible</a:t>
            </a:r>
          </a:p>
          <a:p>
            <a:r>
              <a:rPr lang="en-US" altLang="en-US"/>
              <a:t>events that may give control to the OS.</a:t>
            </a:r>
            <a:endParaRPr lang="en-NZ" altLang="en-US"/>
          </a:p>
        </p:txBody>
      </p:sp>
      <p:sp>
        <p:nvSpPr>
          <p:cNvPr id="106500" name="Slide Number Placeholder 3">
            <a:extLst>
              <a:ext uri="{FF2B5EF4-FFF2-40B4-BE49-F238E27FC236}">
                <a16:creationId xmlns:a16="http://schemas.microsoft.com/office/drawing/2014/main" id="{D1454F65-7199-D632-E3B2-99FB008943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108FB9-35BF-4D58-87AA-52CBD77190D0}" type="slidenum">
              <a:rPr lang="en-US" altLang="en-US"/>
              <a:pPr>
                <a:spcBef>
                  <a:spcPct val="0"/>
                </a:spcBef>
              </a:pPr>
              <a:t>47</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23AAF5BB-9BCA-CDFF-8781-F4514BA75D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ECDF2037-10C9-42B4-90F9-00C2CFD9EAA0}"/>
              </a:ext>
            </a:extLst>
          </p:cNvPr>
          <p:cNvSpPr>
            <a:spLocks noGrp="1"/>
          </p:cNvSpPr>
          <p:nvPr>
            <p:ph type="body" idx="1"/>
          </p:nvPr>
        </p:nvSpPr>
        <p:spPr/>
        <p:txBody>
          <a:bodyPr>
            <a:normAutofit fontScale="47500" lnSpcReduction="20000"/>
          </a:bodyPr>
          <a:lstStyle/>
          <a:p>
            <a:pPr>
              <a:defRPr/>
            </a:pPr>
            <a:r>
              <a:rPr lang="en-US" dirty="0"/>
              <a:t>First, let us consider system interrupts. Actually, we can distinguish, as many</a:t>
            </a:r>
          </a:p>
          <a:p>
            <a:pPr>
              <a:defRPr/>
            </a:pPr>
            <a:r>
              <a:rPr lang="en-US" dirty="0"/>
              <a:t>systems do, two kinds of system interrupts, one of which is simply referred to as an</a:t>
            </a:r>
          </a:p>
          <a:p>
            <a:pPr>
              <a:defRPr/>
            </a:pPr>
            <a:r>
              <a:rPr lang="en-US" dirty="0"/>
              <a:t>interrupt, and the other as a trap. The former is due to some sort of event that is</a:t>
            </a:r>
          </a:p>
          <a:p>
            <a:pPr>
              <a:defRPr/>
            </a:pPr>
            <a:r>
              <a:rPr lang="en-US" dirty="0"/>
              <a:t>external to and independent of the currently running process, such as the completion</a:t>
            </a:r>
          </a:p>
          <a:p>
            <a:pPr>
              <a:defRPr/>
            </a:pPr>
            <a:r>
              <a:rPr lang="en-US" dirty="0"/>
              <a:t>of an I/O operation. The latter relates to an error or exception condition generated</a:t>
            </a:r>
          </a:p>
          <a:p>
            <a:pPr>
              <a:defRPr/>
            </a:pPr>
            <a:r>
              <a:rPr lang="en-US" dirty="0"/>
              <a:t>within the currently running process, such as an illegal file access attempt. With an</a:t>
            </a:r>
          </a:p>
          <a:p>
            <a:pPr>
              <a:defRPr/>
            </a:pPr>
            <a:r>
              <a:rPr lang="en-US" dirty="0"/>
              <a:t>ordinary </a:t>
            </a:r>
            <a:r>
              <a:rPr lang="en-US" b="1" dirty="0"/>
              <a:t>interrupt , control is first transferred to an interrupt handler, which does</a:t>
            </a:r>
          </a:p>
          <a:p>
            <a:pPr>
              <a:defRPr/>
            </a:pPr>
            <a:r>
              <a:rPr lang="en-US" dirty="0"/>
              <a:t>some basic housekeeping and then branches to an OS routine that is concerned with</a:t>
            </a:r>
          </a:p>
          <a:p>
            <a:pPr>
              <a:defRPr/>
            </a:pPr>
            <a:r>
              <a:rPr lang="en-US" dirty="0"/>
              <a:t>the particular type of interrupt that has occurred. Examples include the following:</a:t>
            </a:r>
          </a:p>
          <a:p>
            <a:pPr>
              <a:defRPr/>
            </a:pPr>
            <a:r>
              <a:rPr lang="en-US" dirty="0"/>
              <a:t>• </a:t>
            </a:r>
            <a:r>
              <a:rPr lang="en-US" b="1" dirty="0"/>
              <a:t>Clock interrupt: The OS determines whether the currently running process</a:t>
            </a:r>
          </a:p>
          <a:p>
            <a:pPr>
              <a:defRPr/>
            </a:pPr>
            <a:r>
              <a:rPr lang="en-US" dirty="0"/>
              <a:t>has been executing for the maximum allowable unit of time, referred to as a</a:t>
            </a:r>
          </a:p>
          <a:p>
            <a:pPr>
              <a:defRPr/>
            </a:pPr>
            <a:r>
              <a:rPr lang="en-US" b="1" dirty="0"/>
              <a:t>time slice . That is, a time slice is the maximum amount of time that a process</a:t>
            </a:r>
          </a:p>
          <a:p>
            <a:pPr>
              <a:defRPr/>
            </a:pPr>
            <a:r>
              <a:rPr lang="en-US" dirty="0"/>
              <a:t>can execute before being interrupted. If so, this process must be switched to a</a:t>
            </a:r>
          </a:p>
          <a:p>
            <a:pPr>
              <a:defRPr/>
            </a:pPr>
            <a:r>
              <a:rPr lang="en-US" dirty="0"/>
              <a:t>Ready state and another process dispatched.</a:t>
            </a:r>
          </a:p>
          <a:p>
            <a:pPr>
              <a:defRPr/>
            </a:pPr>
            <a:r>
              <a:rPr lang="en-US" dirty="0"/>
              <a:t>• </a:t>
            </a:r>
            <a:r>
              <a:rPr lang="en-US" b="1" dirty="0"/>
              <a:t>I/O interrupt: The OS determines what I/O action has occurred. If the I/O</a:t>
            </a:r>
          </a:p>
          <a:p>
            <a:pPr>
              <a:defRPr/>
            </a:pPr>
            <a:r>
              <a:rPr lang="en-US" dirty="0"/>
              <a:t>action constitutes an event for which one or more processes are waiting,</a:t>
            </a:r>
          </a:p>
          <a:p>
            <a:pPr>
              <a:defRPr/>
            </a:pPr>
            <a:r>
              <a:rPr lang="en-US" dirty="0"/>
              <a:t>then the OS moves all of the corresponding blocked processes to the Ready</a:t>
            </a:r>
          </a:p>
          <a:p>
            <a:pPr>
              <a:defRPr/>
            </a:pPr>
            <a:r>
              <a:rPr lang="en-US" dirty="0"/>
              <a:t>state (and Blocked/Suspend processes to the Ready/Suspend state). The OS</a:t>
            </a:r>
          </a:p>
          <a:p>
            <a:pPr>
              <a:defRPr/>
            </a:pPr>
            <a:r>
              <a:rPr lang="en-US" dirty="0"/>
              <a:t>must then decide whether to resume execution of the process currently in</a:t>
            </a:r>
          </a:p>
          <a:p>
            <a:pPr>
              <a:defRPr/>
            </a:pPr>
            <a:r>
              <a:rPr lang="en-US" dirty="0"/>
              <a:t>the Running state or to preempt that process for a higher-priority Ready</a:t>
            </a:r>
          </a:p>
          <a:p>
            <a:pPr>
              <a:defRPr/>
            </a:pPr>
            <a:r>
              <a:rPr lang="en-US" dirty="0"/>
              <a:t>process.</a:t>
            </a:r>
          </a:p>
          <a:p>
            <a:pPr>
              <a:defRPr/>
            </a:pPr>
            <a:r>
              <a:rPr lang="en-US" dirty="0"/>
              <a:t>• </a:t>
            </a:r>
            <a:r>
              <a:rPr lang="en-US" b="1" dirty="0"/>
              <a:t>Memory fault: The processor encounters a virtual memory address reference</a:t>
            </a:r>
          </a:p>
          <a:p>
            <a:pPr>
              <a:defRPr/>
            </a:pPr>
            <a:r>
              <a:rPr lang="en-US" dirty="0"/>
              <a:t>for a word that is not in main memory. The OS must bring in the block</a:t>
            </a:r>
          </a:p>
          <a:p>
            <a:pPr>
              <a:defRPr/>
            </a:pPr>
            <a:r>
              <a:rPr lang="en-US" dirty="0"/>
              <a:t>(page or segment) of memory containing the reference from secondary memory</a:t>
            </a:r>
          </a:p>
          <a:p>
            <a:pPr>
              <a:defRPr/>
            </a:pPr>
            <a:r>
              <a:rPr lang="en-US" dirty="0"/>
              <a:t>to main memory. After the I/O request is issued to bring in the block of</a:t>
            </a:r>
          </a:p>
          <a:p>
            <a:pPr>
              <a:defRPr/>
            </a:pPr>
            <a:r>
              <a:rPr lang="en-US" dirty="0"/>
              <a:t>memory, the process with the memory fault is placed in a blocked state; the</a:t>
            </a:r>
          </a:p>
          <a:p>
            <a:pPr>
              <a:defRPr/>
            </a:pPr>
            <a:r>
              <a:rPr lang="en-US" dirty="0"/>
              <a:t>OS then performs a process switch to resume execution of another process.</a:t>
            </a:r>
          </a:p>
          <a:p>
            <a:pPr>
              <a:defRPr/>
            </a:pPr>
            <a:r>
              <a:rPr lang="en-US" dirty="0"/>
              <a:t>After the desired block is brought into memory, that process is placed in the</a:t>
            </a:r>
          </a:p>
          <a:p>
            <a:pPr>
              <a:defRPr/>
            </a:pPr>
            <a:r>
              <a:rPr lang="en-US" dirty="0"/>
              <a:t>Ready state.</a:t>
            </a:r>
          </a:p>
          <a:p>
            <a:pPr>
              <a:defRPr/>
            </a:pPr>
            <a:r>
              <a:rPr lang="en-US" dirty="0"/>
              <a:t>With a </a:t>
            </a:r>
            <a:r>
              <a:rPr lang="en-US" b="1" dirty="0"/>
              <a:t>trap , the OS determines if the error or exception condition is fatal.</a:t>
            </a:r>
          </a:p>
          <a:p>
            <a:pPr>
              <a:defRPr/>
            </a:pPr>
            <a:r>
              <a:rPr lang="en-US" dirty="0"/>
              <a:t>If so, then the currently running process is moved to the Exit state and a process</a:t>
            </a:r>
          </a:p>
          <a:p>
            <a:pPr>
              <a:defRPr/>
            </a:pPr>
            <a:r>
              <a:rPr lang="en-US" dirty="0"/>
              <a:t>switch occurs. If not, then the action of the OS will depend on the nature of</a:t>
            </a:r>
          </a:p>
          <a:p>
            <a:pPr>
              <a:defRPr/>
            </a:pPr>
            <a:r>
              <a:rPr lang="en-US" dirty="0"/>
              <a:t>the error and the design of the OS. It may attempt some recovery procedure or</a:t>
            </a:r>
          </a:p>
          <a:p>
            <a:pPr>
              <a:defRPr/>
            </a:pPr>
            <a:r>
              <a:rPr lang="en-US" dirty="0"/>
              <a:t>simply notify the user. It may do a process switch or resume the currently running</a:t>
            </a:r>
          </a:p>
          <a:p>
            <a:pPr>
              <a:defRPr/>
            </a:pPr>
            <a:r>
              <a:rPr lang="en-US" dirty="0"/>
              <a:t>process.</a:t>
            </a:r>
          </a:p>
        </p:txBody>
      </p:sp>
      <p:sp>
        <p:nvSpPr>
          <p:cNvPr id="108548" name="Slide Number Placeholder 3">
            <a:extLst>
              <a:ext uri="{FF2B5EF4-FFF2-40B4-BE49-F238E27FC236}">
                <a16:creationId xmlns:a16="http://schemas.microsoft.com/office/drawing/2014/main" id="{6C9E7A2F-D95E-0E12-A755-6FCCF7BEDD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296B44-4FBD-46BD-AE6C-C7FC49FD657F}" type="slidenum">
              <a:rPr lang="en-US" altLang="en-US"/>
              <a:pPr>
                <a:spcBef>
                  <a:spcPct val="0"/>
                </a:spcBef>
              </a:pPr>
              <a:t>48</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D9B48857-85A3-FC69-02BB-23693B2DC8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D29348F5-96E4-4C18-81BF-EDDEBCF70E23}"/>
              </a:ext>
            </a:extLst>
          </p:cNvPr>
          <p:cNvSpPr>
            <a:spLocks noGrp="1"/>
          </p:cNvSpPr>
          <p:nvPr>
            <p:ph type="body" idx="1"/>
          </p:nvPr>
        </p:nvSpPr>
        <p:spPr/>
        <p:txBody>
          <a:bodyPr>
            <a:normAutofit fontScale="40000" lnSpcReduction="20000"/>
          </a:bodyPr>
          <a:lstStyle/>
          <a:p>
            <a:pPr>
              <a:defRPr/>
            </a:pPr>
            <a:r>
              <a:rPr lang="en-US" dirty="0"/>
              <a:t>In Chapter 1 , we discussed the inclusion of an interrupt stage as</a:t>
            </a:r>
          </a:p>
          <a:p>
            <a:pPr>
              <a:defRPr/>
            </a:pPr>
            <a:r>
              <a:rPr lang="en-US" dirty="0"/>
              <a:t>part of the instruction cycle. Recall that, in the interrupt stage, the processor checks</a:t>
            </a:r>
          </a:p>
          <a:p>
            <a:pPr>
              <a:defRPr/>
            </a:pPr>
            <a:r>
              <a:rPr lang="en-US" dirty="0"/>
              <a:t>to see if any interrupts are pending, indicated by the presence of an interrupt signal.</a:t>
            </a:r>
          </a:p>
          <a:p>
            <a:pPr>
              <a:defRPr/>
            </a:pPr>
            <a:r>
              <a:rPr lang="en-US" dirty="0"/>
              <a:t>If no interrupts are pending, the processor proceeds to the fetch stage and fetches</a:t>
            </a:r>
          </a:p>
          <a:p>
            <a:pPr>
              <a:defRPr/>
            </a:pPr>
            <a:r>
              <a:rPr lang="en-US" dirty="0"/>
              <a:t>the next instruction of the current program in the current process. If an interrupt is</a:t>
            </a:r>
          </a:p>
          <a:p>
            <a:pPr>
              <a:defRPr/>
            </a:pPr>
            <a:r>
              <a:rPr lang="en-US" dirty="0"/>
              <a:t>pending, the processor does the following:</a:t>
            </a:r>
          </a:p>
          <a:p>
            <a:pPr>
              <a:defRPr/>
            </a:pPr>
            <a:r>
              <a:rPr lang="en-US" b="1" dirty="0"/>
              <a:t>1. It sets the program counter to the starting address of an interrupt handler</a:t>
            </a:r>
          </a:p>
          <a:p>
            <a:pPr>
              <a:defRPr/>
            </a:pPr>
            <a:r>
              <a:rPr lang="en-US" dirty="0"/>
              <a:t>program.</a:t>
            </a:r>
          </a:p>
          <a:p>
            <a:pPr>
              <a:defRPr/>
            </a:pPr>
            <a:r>
              <a:rPr lang="en-US" b="1" dirty="0"/>
              <a:t>2. It switches from user mode to kernel mode so that the interrupt processing</a:t>
            </a:r>
          </a:p>
          <a:p>
            <a:pPr>
              <a:defRPr/>
            </a:pPr>
            <a:r>
              <a:rPr lang="en-US" dirty="0"/>
              <a:t>code may include privileged instructions.</a:t>
            </a:r>
          </a:p>
          <a:p>
            <a:pPr>
              <a:defRPr/>
            </a:pPr>
            <a:endParaRPr lang="en-US" dirty="0"/>
          </a:p>
          <a:p>
            <a:pPr>
              <a:defRPr/>
            </a:pPr>
            <a:r>
              <a:rPr lang="en-US" dirty="0"/>
              <a:t>The processor now proceeds to the fetch stage and fetches the first instruction of</a:t>
            </a:r>
          </a:p>
          <a:p>
            <a:pPr>
              <a:defRPr/>
            </a:pPr>
            <a:r>
              <a:rPr lang="en-US" dirty="0"/>
              <a:t>the interrupt handler program, which will service the interrupt. At this point, typically,</a:t>
            </a:r>
          </a:p>
          <a:p>
            <a:pPr>
              <a:defRPr/>
            </a:pPr>
            <a:r>
              <a:rPr lang="en-US" dirty="0"/>
              <a:t>the context of the process that has been interrupted is saved into that process</a:t>
            </a:r>
          </a:p>
          <a:p>
            <a:pPr>
              <a:defRPr/>
            </a:pPr>
            <a:r>
              <a:rPr lang="en-US" dirty="0"/>
              <a:t>control block of the interrupted program.</a:t>
            </a:r>
          </a:p>
          <a:p>
            <a:pPr>
              <a:defRPr/>
            </a:pPr>
            <a:endParaRPr lang="en-US" dirty="0"/>
          </a:p>
          <a:p>
            <a:pPr>
              <a:defRPr/>
            </a:pPr>
            <a:r>
              <a:rPr lang="en-US" dirty="0"/>
              <a:t>One question that may now occur to you is, What constitutes the context that</a:t>
            </a:r>
          </a:p>
          <a:p>
            <a:pPr>
              <a:defRPr/>
            </a:pPr>
            <a:r>
              <a:rPr lang="en-US" dirty="0"/>
              <a:t>is saved? The answer is that it must include any information that may be altered by</a:t>
            </a:r>
          </a:p>
          <a:p>
            <a:pPr>
              <a:defRPr/>
            </a:pPr>
            <a:r>
              <a:rPr lang="en-US" dirty="0"/>
              <a:t>the execution of the interrupt handler and that will be needed to resume the program</a:t>
            </a:r>
          </a:p>
          <a:p>
            <a:pPr>
              <a:defRPr/>
            </a:pPr>
            <a:r>
              <a:rPr lang="en-US" dirty="0"/>
              <a:t>that was interrupted. Thus, the portion of the process control block that was</a:t>
            </a:r>
          </a:p>
          <a:p>
            <a:pPr>
              <a:defRPr/>
            </a:pPr>
            <a:r>
              <a:rPr lang="en-US" dirty="0"/>
              <a:t>referred to as processor state information must be saved. This includes the program</a:t>
            </a:r>
          </a:p>
          <a:p>
            <a:pPr>
              <a:defRPr/>
            </a:pPr>
            <a:r>
              <a:rPr lang="en-US" dirty="0"/>
              <a:t>counter, other processor registers, and stack information.</a:t>
            </a:r>
          </a:p>
          <a:p>
            <a:pPr>
              <a:defRPr/>
            </a:pPr>
            <a:endParaRPr lang="en-US" dirty="0"/>
          </a:p>
          <a:p>
            <a:pPr>
              <a:defRPr/>
            </a:pPr>
            <a:r>
              <a:rPr lang="en-US" dirty="0"/>
              <a:t>Does anything else need to be done? That depends on what happens next. The</a:t>
            </a:r>
          </a:p>
          <a:p>
            <a:pPr>
              <a:defRPr/>
            </a:pPr>
            <a:r>
              <a:rPr lang="en-US" dirty="0"/>
              <a:t>interrupt handler is typically a short program that performs a few basic tasks related</a:t>
            </a:r>
          </a:p>
          <a:p>
            <a:pPr>
              <a:defRPr/>
            </a:pPr>
            <a:r>
              <a:rPr lang="en-US" dirty="0"/>
              <a:t>to an interrupt. For example, it resets the flag or indicator that signals the presence</a:t>
            </a:r>
          </a:p>
          <a:p>
            <a:pPr>
              <a:defRPr/>
            </a:pPr>
            <a:r>
              <a:rPr lang="en-US" dirty="0"/>
              <a:t>of an interrupt. It may send an acknowledgment to the entity that issued the interrupt,</a:t>
            </a:r>
          </a:p>
          <a:p>
            <a:pPr>
              <a:defRPr/>
            </a:pPr>
            <a:r>
              <a:rPr lang="en-US" dirty="0"/>
              <a:t>such as an I/O module. And it may do some basic housekeeping relating to the</a:t>
            </a:r>
          </a:p>
          <a:p>
            <a:pPr>
              <a:defRPr/>
            </a:pPr>
            <a:r>
              <a:rPr lang="en-US" dirty="0"/>
              <a:t>effects of the event that caused the interrupt. For example, if the interrupt relates</a:t>
            </a:r>
          </a:p>
          <a:p>
            <a:pPr>
              <a:defRPr/>
            </a:pPr>
            <a:r>
              <a:rPr lang="en-US" dirty="0"/>
              <a:t>to an I/O event, the interrupt handler will check for an error condition. If an error</a:t>
            </a:r>
          </a:p>
          <a:p>
            <a:pPr>
              <a:defRPr/>
            </a:pPr>
            <a:r>
              <a:rPr lang="en-US" dirty="0"/>
              <a:t>has occurred, the interrupt handler may send a signal to the process that originally</a:t>
            </a:r>
          </a:p>
          <a:p>
            <a:pPr>
              <a:defRPr/>
            </a:pPr>
            <a:r>
              <a:rPr lang="en-US" dirty="0"/>
              <a:t>requested the I/O operation. If the interrupt is by the clock, then the handler will</a:t>
            </a:r>
          </a:p>
          <a:p>
            <a:pPr>
              <a:defRPr/>
            </a:pPr>
            <a:r>
              <a:rPr lang="en-US" dirty="0"/>
              <a:t>hand control over to the dispatcher, which will want to pass control to another process</a:t>
            </a:r>
          </a:p>
          <a:p>
            <a:pPr>
              <a:defRPr/>
            </a:pPr>
            <a:r>
              <a:rPr lang="en-US" dirty="0"/>
              <a:t>because the time slice allotted to the currently running process has expired.</a:t>
            </a:r>
          </a:p>
          <a:p>
            <a:pPr>
              <a:defRPr/>
            </a:pPr>
            <a:endParaRPr lang="en-US" dirty="0"/>
          </a:p>
          <a:p>
            <a:pPr>
              <a:defRPr/>
            </a:pPr>
            <a:r>
              <a:rPr lang="en-US" dirty="0"/>
              <a:t>What about the other information in the process control block? If this interrupt</a:t>
            </a:r>
          </a:p>
          <a:p>
            <a:pPr>
              <a:defRPr/>
            </a:pPr>
            <a:r>
              <a:rPr lang="en-US" dirty="0"/>
              <a:t>is to be followed by a switch to another process, then some work will need to be</a:t>
            </a:r>
          </a:p>
          <a:p>
            <a:pPr>
              <a:defRPr/>
            </a:pPr>
            <a:r>
              <a:rPr lang="en-US" dirty="0"/>
              <a:t>done. However, in most operating systems, the occurrence of an interrupt does not</a:t>
            </a:r>
          </a:p>
          <a:p>
            <a:pPr>
              <a:defRPr/>
            </a:pPr>
            <a:r>
              <a:rPr lang="en-US" dirty="0"/>
              <a:t>necessarily mean a process switch. It is possible that, after the interrupt handler has</a:t>
            </a:r>
          </a:p>
          <a:p>
            <a:pPr>
              <a:defRPr/>
            </a:pPr>
            <a:r>
              <a:rPr lang="en-US" dirty="0"/>
              <a:t>executed, the currently running process will resume execution. In that case, all that</a:t>
            </a:r>
          </a:p>
          <a:p>
            <a:pPr>
              <a:defRPr/>
            </a:pPr>
            <a:r>
              <a:rPr lang="en-US" dirty="0"/>
              <a:t>is necessary is to save the processor state information when the interrupt occurs and</a:t>
            </a:r>
          </a:p>
          <a:p>
            <a:pPr>
              <a:defRPr/>
            </a:pPr>
            <a:r>
              <a:rPr lang="en-US" dirty="0"/>
              <a:t>restore that information when control is returned to the program that was running.</a:t>
            </a:r>
          </a:p>
          <a:p>
            <a:pPr>
              <a:defRPr/>
            </a:pPr>
            <a:r>
              <a:rPr lang="en-US" dirty="0"/>
              <a:t>Typically, the saving and restoring functions are performed in hardware.</a:t>
            </a:r>
          </a:p>
        </p:txBody>
      </p:sp>
      <p:sp>
        <p:nvSpPr>
          <p:cNvPr id="110596" name="Slide Number Placeholder 3">
            <a:extLst>
              <a:ext uri="{FF2B5EF4-FFF2-40B4-BE49-F238E27FC236}">
                <a16:creationId xmlns:a16="http://schemas.microsoft.com/office/drawing/2014/main" id="{600BB564-BF13-BF43-4AD5-F02A609A11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4125C7-87DE-4639-81F5-3B458DC2A786}" type="slidenum">
              <a:rPr lang="en-US" altLang="en-US"/>
              <a:pPr>
                <a:spcBef>
                  <a:spcPct val="0"/>
                </a:spcBef>
              </a:pPr>
              <a:t>49</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FDEB2E20-5FD5-6E59-2049-6150DD5019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EEF407CC-D576-4605-9469-8E94BD09B326}"/>
              </a:ext>
            </a:extLst>
          </p:cNvPr>
          <p:cNvSpPr>
            <a:spLocks noGrp="1"/>
          </p:cNvSpPr>
          <p:nvPr>
            <p:ph type="body" idx="1"/>
          </p:nvPr>
        </p:nvSpPr>
        <p:spPr/>
        <p:txBody>
          <a:bodyPr>
            <a:normAutofit fontScale="40000" lnSpcReduction="20000"/>
          </a:bodyPr>
          <a:lstStyle/>
          <a:p>
            <a:pPr>
              <a:defRPr/>
            </a:pPr>
            <a:r>
              <a:rPr lang="en-US" dirty="0"/>
              <a:t>In Chapter 1 , we discussed the inclusion of an interrupt stage as</a:t>
            </a:r>
          </a:p>
          <a:p>
            <a:pPr>
              <a:defRPr/>
            </a:pPr>
            <a:r>
              <a:rPr lang="en-US" dirty="0"/>
              <a:t>part of the instruction cycle. Recall that, in the interrupt stage, the processor checks</a:t>
            </a:r>
          </a:p>
          <a:p>
            <a:pPr>
              <a:defRPr/>
            </a:pPr>
            <a:r>
              <a:rPr lang="en-US" dirty="0"/>
              <a:t>to see if any interrupts are pending, indicated by the presence of an interrupt signal.</a:t>
            </a:r>
          </a:p>
          <a:p>
            <a:pPr>
              <a:defRPr/>
            </a:pPr>
            <a:r>
              <a:rPr lang="en-US" dirty="0"/>
              <a:t>If no interrupts are pending, the processor proceeds to the fetch stage and fetches</a:t>
            </a:r>
          </a:p>
          <a:p>
            <a:pPr>
              <a:defRPr/>
            </a:pPr>
            <a:r>
              <a:rPr lang="en-US" dirty="0"/>
              <a:t>the next instruction of the current program in the current process. If an interrupt is</a:t>
            </a:r>
          </a:p>
          <a:p>
            <a:pPr>
              <a:defRPr/>
            </a:pPr>
            <a:r>
              <a:rPr lang="en-US" dirty="0"/>
              <a:t>pending, the processor does the following:</a:t>
            </a:r>
          </a:p>
          <a:p>
            <a:pPr>
              <a:defRPr/>
            </a:pPr>
            <a:r>
              <a:rPr lang="en-US" b="1" dirty="0"/>
              <a:t>1. It sets the program counter to the starting address of an interrupt handler</a:t>
            </a:r>
          </a:p>
          <a:p>
            <a:pPr>
              <a:defRPr/>
            </a:pPr>
            <a:r>
              <a:rPr lang="en-US" dirty="0"/>
              <a:t>program.</a:t>
            </a:r>
          </a:p>
          <a:p>
            <a:pPr>
              <a:defRPr/>
            </a:pPr>
            <a:r>
              <a:rPr lang="en-US" b="1" dirty="0"/>
              <a:t>2. It switches from user mode to kernel mode so that the interrupt processing</a:t>
            </a:r>
          </a:p>
          <a:p>
            <a:pPr>
              <a:defRPr/>
            </a:pPr>
            <a:r>
              <a:rPr lang="en-US" dirty="0"/>
              <a:t>code may include privileged instructions.</a:t>
            </a:r>
          </a:p>
          <a:p>
            <a:pPr>
              <a:defRPr/>
            </a:pPr>
            <a:endParaRPr lang="en-US" dirty="0"/>
          </a:p>
          <a:p>
            <a:pPr>
              <a:defRPr/>
            </a:pPr>
            <a:r>
              <a:rPr lang="en-US" dirty="0"/>
              <a:t>The processor now proceeds to the fetch stage and fetches the first instruction of</a:t>
            </a:r>
          </a:p>
          <a:p>
            <a:pPr>
              <a:defRPr/>
            </a:pPr>
            <a:r>
              <a:rPr lang="en-US" dirty="0"/>
              <a:t>the interrupt handler program, which will service the interrupt. At this point, typically,</a:t>
            </a:r>
          </a:p>
          <a:p>
            <a:pPr>
              <a:defRPr/>
            </a:pPr>
            <a:r>
              <a:rPr lang="en-US" dirty="0"/>
              <a:t>the context of the process that has been interrupted is saved into that process</a:t>
            </a:r>
          </a:p>
          <a:p>
            <a:pPr>
              <a:defRPr/>
            </a:pPr>
            <a:r>
              <a:rPr lang="en-US" dirty="0"/>
              <a:t>control block of the interrupted program.</a:t>
            </a:r>
          </a:p>
          <a:p>
            <a:pPr>
              <a:defRPr/>
            </a:pPr>
            <a:endParaRPr lang="en-US" dirty="0"/>
          </a:p>
          <a:p>
            <a:pPr>
              <a:defRPr/>
            </a:pPr>
            <a:r>
              <a:rPr lang="en-US" dirty="0"/>
              <a:t>One question that may now occur to you is, What constitutes the context that</a:t>
            </a:r>
          </a:p>
          <a:p>
            <a:pPr>
              <a:defRPr/>
            </a:pPr>
            <a:r>
              <a:rPr lang="en-US" dirty="0"/>
              <a:t>is saved? The answer is that it must include any information that may be altered by</a:t>
            </a:r>
          </a:p>
          <a:p>
            <a:pPr>
              <a:defRPr/>
            </a:pPr>
            <a:r>
              <a:rPr lang="en-US" dirty="0"/>
              <a:t>the execution of the interrupt handler and that will be needed to resume the program</a:t>
            </a:r>
          </a:p>
          <a:p>
            <a:pPr>
              <a:defRPr/>
            </a:pPr>
            <a:r>
              <a:rPr lang="en-US" dirty="0"/>
              <a:t>that was interrupted. Thus, the portion of the process control block that was</a:t>
            </a:r>
          </a:p>
          <a:p>
            <a:pPr>
              <a:defRPr/>
            </a:pPr>
            <a:r>
              <a:rPr lang="en-US" dirty="0"/>
              <a:t>referred to as processor state information must be saved. This includes the program</a:t>
            </a:r>
          </a:p>
          <a:p>
            <a:pPr>
              <a:defRPr/>
            </a:pPr>
            <a:r>
              <a:rPr lang="en-US" dirty="0"/>
              <a:t>counter, other processor registers, and stack information.</a:t>
            </a:r>
          </a:p>
          <a:p>
            <a:pPr>
              <a:defRPr/>
            </a:pPr>
            <a:endParaRPr lang="en-US" dirty="0"/>
          </a:p>
          <a:p>
            <a:pPr>
              <a:defRPr/>
            </a:pPr>
            <a:r>
              <a:rPr lang="en-US" dirty="0"/>
              <a:t>Does anything else need to be done? That depends on what happens next. The</a:t>
            </a:r>
          </a:p>
          <a:p>
            <a:pPr>
              <a:defRPr/>
            </a:pPr>
            <a:r>
              <a:rPr lang="en-US" dirty="0"/>
              <a:t>interrupt handler is typically a short program that performs a few basic tasks related</a:t>
            </a:r>
          </a:p>
          <a:p>
            <a:pPr>
              <a:defRPr/>
            </a:pPr>
            <a:r>
              <a:rPr lang="en-US" dirty="0"/>
              <a:t>to an interrupt. For example, it resets the flag or indicator that signals the presence</a:t>
            </a:r>
          </a:p>
          <a:p>
            <a:pPr>
              <a:defRPr/>
            </a:pPr>
            <a:r>
              <a:rPr lang="en-US" dirty="0"/>
              <a:t>of an interrupt. It may send an acknowledgment to the entity that issued the interrupt,</a:t>
            </a:r>
          </a:p>
          <a:p>
            <a:pPr>
              <a:defRPr/>
            </a:pPr>
            <a:r>
              <a:rPr lang="en-US" dirty="0"/>
              <a:t>such as an I/O module. And it may do some basic housekeeping relating to the</a:t>
            </a:r>
          </a:p>
          <a:p>
            <a:pPr>
              <a:defRPr/>
            </a:pPr>
            <a:r>
              <a:rPr lang="en-US" dirty="0"/>
              <a:t>effects of the event that caused the interrupt. For example, if the interrupt relates</a:t>
            </a:r>
          </a:p>
          <a:p>
            <a:pPr>
              <a:defRPr/>
            </a:pPr>
            <a:r>
              <a:rPr lang="en-US" dirty="0"/>
              <a:t>to an I/O event, the interrupt handler will check for an error condition. If an error</a:t>
            </a:r>
          </a:p>
          <a:p>
            <a:pPr>
              <a:defRPr/>
            </a:pPr>
            <a:r>
              <a:rPr lang="en-US" dirty="0"/>
              <a:t>has occurred, the interrupt handler may send a signal to the process that originally</a:t>
            </a:r>
          </a:p>
          <a:p>
            <a:pPr>
              <a:defRPr/>
            </a:pPr>
            <a:r>
              <a:rPr lang="en-US" dirty="0"/>
              <a:t>requested the I/O operation. If the interrupt is by the clock, then the handler will</a:t>
            </a:r>
          </a:p>
          <a:p>
            <a:pPr>
              <a:defRPr/>
            </a:pPr>
            <a:r>
              <a:rPr lang="en-US" dirty="0"/>
              <a:t>hand control over to the dispatcher, which will want to pass control to another process</a:t>
            </a:r>
          </a:p>
          <a:p>
            <a:pPr>
              <a:defRPr/>
            </a:pPr>
            <a:r>
              <a:rPr lang="en-US" dirty="0"/>
              <a:t>because the time slice allotted to the currently running process has expired.</a:t>
            </a:r>
          </a:p>
          <a:p>
            <a:pPr>
              <a:defRPr/>
            </a:pPr>
            <a:endParaRPr lang="en-US" dirty="0"/>
          </a:p>
          <a:p>
            <a:pPr>
              <a:defRPr/>
            </a:pPr>
            <a:r>
              <a:rPr lang="en-US" dirty="0"/>
              <a:t>What about the other information in the process control block? If this interrupt</a:t>
            </a:r>
          </a:p>
          <a:p>
            <a:pPr>
              <a:defRPr/>
            </a:pPr>
            <a:r>
              <a:rPr lang="en-US" dirty="0"/>
              <a:t>is to be followed by a switch to another process, then some work will need to be</a:t>
            </a:r>
          </a:p>
          <a:p>
            <a:pPr>
              <a:defRPr/>
            </a:pPr>
            <a:r>
              <a:rPr lang="en-US" dirty="0"/>
              <a:t>done. However, in most operating systems, the occurrence of an interrupt does not</a:t>
            </a:r>
          </a:p>
          <a:p>
            <a:pPr>
              <a:defRPr/>
            </a:pPr>
            <a:r>
              <a:rPr lang="en-US" dirty="0"/>
              <a:t>necessarily mean a process switch. It is possible that, after the interrupt handler has</a:t>
            </a:r>
          </a:p>
          <a:p>
            <a:pPr>
              <a:defRPr/>
            </a:pPr>
            <a:r>
              <a:rPr lang="en-US" dirty="0"/>
              <a:t>executed, the currently running process will resume execution. In that case, all that</a:t>
            </a:r>
          </a:p>
          <a:p>
            <a:pPr>
              <a:defRPr/>
            </a:pPr>
            <a:r>
              <a:rPr lang="en-US" dirty="0"/>
              <a:t>is necessary is to save the processor state information when the interrupt occurs and</a:t>
            </a:r>
          </a:p>
          <a:p>
            <a:pPr>
              <a:defRPr/>
            </a:pPr>
            <a:r>
              <a:rPr lang="en-US" dirty="0"/>
              <a:t>restore that information when control is returned to the program that was running.</a:t>
            </a:r>
          </a:p>
          <a:p>
            <a:pPr>
              <a:defRPr/>
            </a:pPr>
            <a:r>
              <a:rPr lang="en-US" dirty="0"/>
              <a:t>Typically, the saving and restoring functions are performed in hardware.</a:t>
            </a:r>
          </a:p>
        </p:txBody>
      </p:sp>
      <p:sp>
        <p:nvSpPr>
          <p:cNvPr id="112644" name="Slide Number Placeholder 3">
            <a:extLst>
              <a:ext uri="{FF2B5EF4-FFF2-40B4-BE49-F238E27FC236}">
                <a16:creationId xmlns:a16="http://schemas.microsoft.com/office/drawing/2014/main" id="{46873AAA-04A2-E996-E9F8-F1C08A6086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E95D72-D3CC-4FF4-91C1-F4372903FD29}" type="slidenum">
              <a:rPr lang="en-US" altLang="en-US"/>
              <a:pPr>
                <a:spcBef>
                  <a:spcPct val="0"/>
                </a:spcBef>
              </a:pPr>
              <a:t>50</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A3B3DCEA-688A-72A3-BB8A-3404446D18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a:extLst>
              <a:ext uri="{FF2B5EF4-FFF2-40B4-BE49-F238E27FC236}">
                <a16:creationId xmlns:a16="http://schemas.microsoft.com/office/drawing/2014/main" id="{DB70C98C-DD6C-4E98-AAC5-043283FC8A4D}"/>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0000" lnSpcReduction="20000"/>
          </a:bodyPr>
          <a:lstStyle/>
          <a:p>
            <a:pPr>
              <a:defRPr/>
            </a:pPr>
            <a:r>
              <a:rPr lang="en-US" altLang="en-US" dirty="0"/>
              <a:t>It is clear, then, that the mode switch is a concept</a:t>
            </a:r>
          </a:p>
          <a:p>
            <a:pPr>
              <a:defRPr/>
            </a:pPr>
            <a:r>
              <a:rPr lang="en-US" altLang="en-US" dirty="0"/>
              <a:t>distinct from that of the process switch. </a:t>
            </a:r>
            <a:r>
              <a:rPr lang="en-US" altLang="en-US" sz="800" dirty="0"/>
              <a:t>10 </a:t>
            </a:r>
            <a:r>
              <a:rPr lang="en-US" altLang="en-US" dirty="0"/>
              <a:t>A mode switch may occur without</a:t>
            </a:r>
          </a:p>
          <a:p>
            <a:pPr>
              <a:defRPr/>
            </a:pPr>
            <a:r>
              <a:rPr lang="en-US" altLang="en-US" dirty="0"/>
              <a:t>changing the state of the process that is currently in the Running state. In that case,</a:t>
            </a:r>
          </a:p>
          <a:p>
            <a:pPr>
              <a:defRPr/>
            </a:pPr>
            <a:r>
              <a:rPr lang="en-US" altLang="en-US" dirty="0"/>
              <a:t>the context saving and subsequent restoral involve little overhead. However, if the</a:t>
            </a:r>
          </a:p>
          <a:p>
            <a:pPr>
              <a:defRPr/>
            </a:pPr>
            <a:r>
              <a:rPr lang="en-US" altLang="en-US" dirty="0"/>
              <a:t>currently running process is to be moved to another state (Ready, Blocked, etc.),</a:t>
            </a:r>
          </a:p>
          <a:p>
            <a:pPr>
              <a:defRPr/>
            </a:pPr>
            <a:r>
              <a:rPr lang="en-US" altLang="en-US" dirty="0"/>
              <a:t>then the OS must make substantial changes in its environment. The steps involved</a:t>
            </a:r>
          </a:p>
          <a:p>
            <a:pPr>
              <a:defRPr/>
            </a:pPr>
            <a:r>
              <a:rPr lang="en-US" altLang="en-US" dirty="0"/>
              <a:t>in a full process switch are as follows:</a:t>
            </a:r>
          </a:p>
          <a:p>
            <a:pPr>
              <a:defRPr/>
            </a:pPr>
            <a:r>
              <a:rPr lang="en-US" altLang="en-US" b="1" dirty="0"/>
              <a:t>1. Save the context of the processor, including program counter and other</a:t>
            </a:r>
          </a:p>
          <a:p>
            <a:pPr>
              <a:defRPr/>
            </a:pPr>
            <a:r>
              <a:rPr lang="en-US" altLang="en-US" dirty="0"/>
              <a:t>registers.</a:t>
            </a:r>
          </a:p>
          <a:p>
            <a:pPr>
              <a:defRPr/>
            </a:pPr>
            <a:r>
              <a:rPr lang="en-US" altLang="en-US" b="1" dirty="0"/>
              <a:t>2. Update the process control block of the process that is currently in the</a:t>
            </a:r>
          </a:p>
          <a:p>
            <a:pPr>
              <a:defRPr/>
            </a:pPr>
            <a:r>
              <a:rPr lang="en-US" altLang="en-US" dirty="0"/>
              <a:t>Running state. This includes changing the state of the process to one of the</a:t>
            </a:r>
          </a:p>
          <a:p>
            <a:pPr>
              <a:defRPr/>
            </a:pPr>
            <a:r>
              <a:rPr lang="en-US" altLang="en-US" dirty="0"/>
              <a:t>other states (Ready; Blocked; Ready/Suspend; or Exit). Other relevant fields</a:t>
            </a:r>
          </a:p>
          <a:p>
            <a:pPr>
              <a:defRPr/>
            </a:pPr>
            <a:r>
              <a:rPr lang="en-US" altLang="en-US" dirty="0"/>
              <a:t>must also be updated, including the reason for leaving the Running state and</a:t>
            </a:r>
          </a:p>
          <a:p>
            <a:pPr>
              <a:defRPr/>
            </a:pPr>
            <a:r>
              <a:rPr lang="en-US" altLang="en-US" dirty="0"/>
              <a:t>accounting information.</a:t>
            </a:r>
          </a:p>
          <a:p>
            <a:pPr>
              <a:defRPr/>
            </a:pPr>
            <a:r>
              <a:rPr lang="en-US" altLang="en-US" b="1" dirty="0"/>
              <a:t>3. Move the process control block of this process to the appropriate queue</a:t>
            </a:r>
          </a:p>
          <a:p>
            <a:pPr>
              <a:defRPr/>
            </a:pPr>
            <a:r>
              <a:rPr lang="en-US" altLang="en-US" dirty="0"/>
              <a:t>(Ready; Blocked on Event </a:t>
            </a:r>
            <a:r>
              <a:rPr lang="en-US" altLang="en-US" i="1" dirty="0" err="1"/>
              <a:t>i</a:t>
            </a:r>
            <a:r>
              <a:rPr lang="en-US" altLang="en-US" i="1" dirty="0"/>
              <a:t> ; Ready/Suspend).</a:t>
            </a:r>
          </a:p>
          <a:p>
            <a:pPr>
              <a:defRPr/>
            </a:pPr>
            <a:r>
              <a:rPr lang="en-US" altLang="en-US" b="1" dirty="0"/>
              <a:t>4. Select another process for execution; this topic is explored in Part Four.</a:t>
            </a:r>
          </a:p>
          <a:p>
            <a:pPr>
              <a:defRPr/>
            </a:pPr>
            <a:r>
              <a:rPr lang="en-US" altLang="en-US" b="1" dirty="0"/>
              <a:t>5. Update the process control block of the process selected. This includes changing</a:t>
            </a:r>
          </a:p>
          <a:p>
            <a:pPr>
              <a:defRPr/>
            </a:pPr>
            <a:r>
              <a:rPr lang="en-US" altLang="en-US" dirty="0"/>
              <a:t>the state of this process to Running.</a:t>
            </a:r>
          </a:p>
          <a:p>
            <a:pPr>
              <a:defRPr/>
            </a:pPr>
            <a:r>
              <a:rPr lang="en-US" altLang="en-US" b="1" dirty="0"/>
              <a:t>6. Update memory management data structures. This may be required, depending</a:t>
            </a:r>
          </a:p>
          <a:p>
            <a:pPr>
              <a:defRPr/>
            </a:pPr>
            <a:r>
              <a:rPr lang="en-US" altLang="en-US" dirty="0"/>
              <a:t>on how address translation is managed; this topic is explored in Part Three.</a:t>
            </a:r>
          </a:p>
          <a:p>
            <a:pPr>
              <a:defRPr/>
            </a:pPr>
            <a:r>
              <a:rPr lang="en-US" altLang="en-US" b="1" dirty="0"/>
              <a:t>7. Restore the context of the processor to that which existed at the time the</a:t>
            </a:r>
          </a:p>
          <a:p>
            <a:pPr>
              <a:defRPr/>
            </a:pPr>
            <a:r>
              <a:rPr lang="en-US" altLang="en-US" dirty="0"/>
              <a:t>selected process was last switched out of the Running state, by loading in the</a:t>
            </a:r>
          </a:p>
          <a:p>
            <a:pPr>
              <a:defRPr/>
            </a:pPr>
            <a:r>
              <a:rPr lang="en-US" altLang="en-US" dirty="0"/>
              <a:t>previous values of the program counter and other registers.</a:t>
            </a:r>
          </a:p>
          <a:p>
            <a:pPr>
              <a:defRPr/>
            </a:pPr>
            <a:endParaRPr lang="en-US" altLang="en-US" dirty="0"/>
          </a:p>
          <a:p>
            <a:pPr>
              <a:defRPr/>
            </a:pPr>
            <a:r>
              <a:rPr lang="en-US" altLang="en-US" dirty="0"/>
              <a:t>Thus, the process switch, which involves a state change, requires more effort than a</a:t>
            </a:r>
          </a:p>
          <a:p>
            <a:pPr>
              <a:defRPr/>
            </a:pPr>
            <a:r>
              <a:rPr lang="en-US" altLang="en-US" dirty="0"/>
              <a:t>mode switch.</a:t>
            </a:r>
            <a:endParaRPr lang="en-NZ" altLang="en-US" dirty="0"/>
          </a:p>
        </p:txBody>
      </p:sp>
      <p:sp>
        <p:nvSpPr>
          <p:cNvPr id="114692" name="Slide Number Placeholder 3">
            <a:extLst>
              <a:ext uri="{FF2B5EF4-FFF2-40B4-BE49-F238E27FC236}">
                <a16:creationId xmlns:a16="http://schemas.microsoft.com/office/drawing/2014/main" id="{D81AA09B-07DC-22CE-6634-BC94F10704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25BCF5-6D21-4693-BD43-69AC0B4A4AB6}" type="slidenum">
              <a:rPr lang="en-US" altLang="en-US"/>
              <a:pPr>
                <a:spcBef>
                  <a:spcPct val="0"/>
                </a:spcBef>
              </a:pPr>
              <a:t>51</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CFC13900-0BE9-AC5B-5CB7-D92A5AB7B3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549E7A38-83A7-4740-0C42-A3783B2A41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Recall from Chapter 2 that we suggested several definitions of the term </a:t>
            </a:r>
            <a:r>
              <a:rPr lang="en-US" altLang="en-US" i="1"/>
              <a:t>process ,</a:t>
            </a:r>
          </a:p>
          <a:p>
            <a:r>
              <a:rPr lang="en-US" altLang="en-US"/>
              <a:t>including</a:t>
            </a:r>
          </a:p>
          <a:p>
            <a:r>
              <a:rPr lang="en-US" altLang="en-US"/>
              <a:t>• A program in execution</a:t>
            </a:r>
          </a:p>
          <a:p>
            <a:r>
              <a:rPr lang="en-US" altLang="en-US"/>
              <a:t>• An instance of a program running on a computer</a:t>
            </a:r>
          </a:p>
          <a:p>
            <a:r>
              <a:rPr lang="en-US" altLang="en-US"/>
              <a:t>• The entity that can be assigned to and executed on a processor</a:t>
            </a:r>
          </a:p>
          <a:p>
            <a:r>
              <a:rPr lang="en-US" altLang="en-US"/>
              <a:t>• A unit of activity characterized by the execution of a sequence of instructions,</a:t>
            </a:r>
          </a:p>
          <a:p>
            <a:r>
              <a:rPr lang="en-US" altLang="en-US"/>
              <a:t>a current state, and an associated set of system resources</a:t>
            </a:r>
          </a:p>
          <a:p>
            <a:endParaRPr lang="en-US" altLang="en-US"/>
          </a:p>
          <a:p>
            <a:r>
              <a:rPr lang="en-US" altLang="en-US"/>
              <a:t>We can also think of a process as an entity that consists of a number of elements.</a:t>
            </a:r>
          </a:p>
          <a:p>
            <a:r>
              <a:rPr lang="en-US" altLang="en-US"/>
              <a:t>Two essential elements of a process are </a:t>
            </a:r>
            <a:r>
              <a:rPr lang="en-US" altLang="en-US" b="1"/>
              <a:t>program code (which may be shared with</a:t>
            </a:r>
          </a:p>
          <a:p>
            <a:r>
              <a:rPr lang="en-US" altLang="en-US"/>
              <a:t>other processes that are executing the same program) and a </a:t>
            </a:r>
            <a:r>
              <a:rPr lang="en-US" altLang="en-US" b="1"/>
              <a:t>set of data associated</a:t>
            </a:r>
          </a:p>
          <a:p>
            <a:r>
              <a:rPr lang="en-US" altLang="en-US"/>
              <a:t>with that code. Let us suppose that the processor begins to execute this program</a:t>
            </a:r>
          </a:p>
          <a:p>
            <a:r>
              <a:rPr lang="en-US" altLang="en-US"/>
              <a:t>code, and we refer to this executing entity as a process.</a:t>
            </a:r>
          </a:p>
        </p:txBody>
      </p:sp>
      <p:sp>
        <p:nvSpPr>
          <p:cNvPr id="23556" name="Slide Number Placeholder 3">
            <a:extLst>
              <a:ext uri="{FF2B5EF4-FFF2-40B4-BE49-F238E27FC236}">
                <a16:creationId xmlns:a16="http://schemas.microsoft.com/office/drawing/2014/main" id="{BE5E5BB1-8356-72C8-441F-00EB48A3BF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D5863BF-3CD7-4D85-8C48-2481BEB8901F}" type="slidenum">
              <a:rPr lang="en-US" altLang="en-US"/>
              <a:pPr>
                <a:spcBef>
                  <a:spcPct val="0"/>
                </a:spcBef>
              </a:pPr>
              <a:t>6</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E2928F7A-6A62-15E2-2C87-D313DB5F77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a:extLst>
              <a:ext uri="{FF2B5EF4-FFF2-40B4-BE49-F238E27FC236}">
                <a16:creationId xmlns:a16="http://schemas.microsoft.com/office/drawing/2014/main" id="{00FDC531-07EB-4B44-9073-749EEE8494C6}"/>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40000" lnSpcReduction="20000"/>
          </a:bodyPr>
          <a:lstStyle/>
          <a:p>
            <a:pPr>
              <a:defRPr/>
            </a:pPr>
            <a:r>
              <a:rPr lang="en-US" altLang="en-US"/>
              <a:t>One traditional approach, common on many older operating systems, is to execute</a:t>
            </a:r>
          </a:p>
          <a:p>
            <a:pPr>
              <a:defRPr/>
            </a:pPr>
            <a:r>
              <a:rPr lang="en-US" altLang="en-US"/>
              <a:t>the kernel of the OS outside of any process ( Figure 3.15a ). With this approach,</a:t>
            </a:r>
          </a:p>
          <a:p>
            <a:pPr>
              <a:defRPr/>
            </a:pPr>
            <a:r>
              <a:rPr lang="en-US" altLang="en-US"/>
              <a:t>when the currently running process is interrupted or issues a supervisor call, the</a:t>
            </a:r>
          </a:p>
          <a:p>
            <a:pPr>
              <a:defRPr/>
            </a:pPr>
            <a:r>
              <a:rPr lang="en-US" altLang="en-US"/>
              <a:t>mode context of this process is saved and control is passed to the kernel. The OS has</a:t>
            </a:r>
          </a:p>
          <a:p>
            <a:pPr>
              <a:defRPr/>
            </a:pPr>
            <a:r>
              <a:rPr lang="en-US" altLang="en-US"/>
              <a:t>its own region of memory to use and its own system stack for controlling procedure</a:t>
            </a:r>
          </a:p>
          <a:p>
            <a:pPr>
              <a:defRPr/>
            </a:pPr>
            <a:r>
              <a:rPr lang="en-US" altLang="en-US"/>
              <a:t>calls and returns. The OS can perform any desired functions and restore the context</a:t>
            </a:r>
          </a:p>
          <a:p>
            <a:pPr>
              <a:defRPr/>
            </a:pPr>
            <a:r>
              <a:rPr lang="en-US" altLang="en-US"/>
              <a:t>of the interrupted process, which causes execution to resume in the interrupted</a:t>
            </a:r>
          </a:p>
          <a:p>
            <a:pPr>
              <a:defRPr/>
            </a:pPr>
            <a:r>
              <a:rPr lang="en-US" altLang="en-US"/>
              <a:t>user process. Alternatively, the OS can complete the function of saving the environment</a:t>
            </a:r>
          </a:p>
          <a:p>
            <a:pPr>
              <a:defRPr/>
            </a:pPr>
            <a:r>
              <a:rPr lang="en-US" altLang="en-US"/>
              <a:t>of the process and proceed to schedule and dispatch another process. Whether</a:t>
            </a:r>
          </a:p>
          <a:p>
            <a:pPr>
              <a:defRPr/>
            </a:pPr>
            <a:r>
              <a:rPr lang="en-US" altLang="en-US"/>
              <a:t>this happens depends on the reason for the interruption and the circumstances at</a:t>
            </a:r>
          </a:p>
          <a:p>
            <a:pPr>
              <a:defRPr/>
            </a:pPr>
            <a:r>
              <a:rPr lang="en-US" altLang="en-US"/>
              <a:t>the time.</a:t>
            </a:r>
          </a:p>
          <a:p>
            <a:pPr>
              <a:defRPr/>
            </a:pPr>
            <a:r>
              <a:rPr lang="en-US" altLang="en-US"/>
              <a:t>In any case, the key point here is that the concept of process is considered to</a:t>
            </a:r>
          </a:p>
          <a:p>
            <a:pPr>
              <a:defRPr/>
            </a:pPr>
            <a:r>
              <a:rPr lang="en-US" altLang="en-US"/>
              <a:t>apply only to user programs. The operating system code is executed as a separate</a:t>
            </a:r>
          </a:p>
          <a:p>
            <a:pPr>
              <a:defRPr/>
            </a:pPr>
            <a:r>
              <a:rPr lang="en-US" altLang="en-US"/>
              <a:t>entity that operates in privileged mode.</a:t>
            </a:r>
          </a:p>
          <a:p>
            <a:pPr>
              <a:defRPr/>
            </a:pPr>
            <a:endParaRPr lang="en-US" altLang="en-US"/>
          </a:p>
          <a:p>
            <a:pPr>
              <a:defRPr/>
            </a:pPr>
            <a:r>
              <a:rPr lang="en-US" altLang="en-US" b="1"/>
              <a:t>Execution within User Processes</a:t>
            </a:r>
          </a:p>
          <a:p>
            <a:pPr>
              <a:defRPr/>
            </a:pPr>
            <a:endParaRPr lang="en-US" altLang="en-US" b="1"/>
          </a:p>
          <a:p>
            <a:pPr>
              <a:defRPr/>
            </a:pPr>
            <a:r>
              <a:rPr lang="en-US" altLang="en-US"/>
              <a:t>An alternative that is common with operating systems on smaller computers (PCs,</a:t>
            </a:r>
          </a:p>
          <a:p>
            <a:pPr>
              <a:defRPr/>
            </a:pPr>
            <a:r>
              <a:rPr lang="en-US" altLang="en-US"/>
              <a:t>workstations) is to execute virtually all OS software in the context of a user process.</a:t>
            </a:r>
          </a:p>
          <a:p>
            <a:pPr>
              <a:defRPr/>
            </a:pPr>
            <a:r>
              <a:rPr lang="en-US" altLang="en-US"/>
              <a:t>The view is that the OS is primarily a collection of routines that the user calls to</a:t>
            </a:r>
          </a:p>
          <a:p>
            <a:pPr>
              <a:defRPr/>
            </a:pPr>
            <a:r>
              <a:rPr lang="en-US" altLang="en-US"/>
              <a:t>perform various functions, executed within the environment of the user’s process.</a:t>
            </a:r>
          </a:p>
          <a:p>
            <a:pPr>
              <a:defRPr/>
            </a:pPr>
            <a:r>
              <a:rPr lang="en-US" altLang="en-US"/>
              <a:t>This is illustrated in Figure 3.15b . At any given point, the OS is managing </a:t>
            </a:r>
            <a:r>
              <a:rPr lang="en-US" altLang="en-US" i="1"/>
              <a:t>n process</a:t>
            </a:r>
          </a:p>
          <a:p>
            <a:pPr>
              <a:defRPr/>
            </a:pPr>
            <a:r>
              <a:rPr lang="en-US" altLang="en-US"/>
              <a:t>images. Each image includes not only the regions illustrated in Figure 3.13 , but also</a:t>
            </a:r>
          </a:p>
          <a:p>
            <a:pPr>
              <a:defRPr/>
            </a:pPr>
            <a:r>
              <a:rPr lang="en-US" altLang="en-US"/>
              <a:t>program, data, and stack areas for kernel programs.</a:t>
            </a:r>
          </a:p>
          <a:p>
            <a:pPr>
              <a:defRPr/>
            </a:pPr>
            <a:endParaRPr lang="en-US" altLang="en-US"/>
          </a:p>
          <a:p>
            <a:pPr>
              <a:defRPr/>
            </a:pPr>
            <a:r>
              <a:rPr lang="en-US" altLang="en-US" b="1"/>
              <a:t>Process-Based Operating System</a:t>
            </a:r>
          </a:p>
          <a:p>
            <a:pPr>
              <a:defRPr/>
            </a:pPr>
            <a:endParaRPr lang="en-US" altLang="en-US" b="1"/>
          </a:p>
          <a:p>
            <a:pPr>
              <a:defRPr/>
            </a:pPr>
            <a:r>
              <a:rPr lang="en-US" altLang="en-US"/>
              <a:t>Another alternative, illustrated in Figure 3.15c , is to implement the OS as a collection</a:t>
            </a:r>
          </a:p>
          <a:p>
            <a:pPr>
              <a:defRPr/>
            </a:pPr>
            <a:r>
              <a:rPr lang="en-US" altLang="en-US"/>
              <a:t>of system processes. As in the other options, the software that is part of the</a:t>
            </a:r>
          </a:p>
          <a:p>
            <a:pPr>
              <a:defRPr/>
            </a:pPr>
            <a:r>
              <a:rPr lang="en-US" altLang="en-US"/>
              <a:t>kernel executes in a kernel mode. In this case, however, major kernel functions are</a:t>
            </a:r>
          </a:p>
          <a:p>
            <a:pPr>
              <a:defRPr/>
            </a:pPr>
            <a:r>
              <a:rPr lang="en-US" altLang="en-US"/>
              <a:t>organized as separate processes. Again, there may be a small amount of process switching</a:t>
            </a:r>
          </a:p>
          <a:p>
            <a:pPr>
              <a:defRPr/>
            </a:pPr>
            <a:r>
              <a:rPr lang="en-US" altLang="en-US"/>
              <a:t>code that is executed outside of any process.</a:t>
            </a:r>
          </a:p>
          <a:p>
            <a:pPr>
              <a:defRPr/>
            </a:pPr>
            <a:endParaRPr lang="en-US" altLang="en-US"/>
          </a:p>
          <a:p>
            <a:pPr>
              <a:defRPr/>
            </a:pPr>
            <a:r>
              <a:rPr lang="en-US" altLang="en-US"/>
              <a:t>This approach has several advantages. It imposes a program design discipline</a:t>
            </a:r>
          </a:p>
          <a:p>
            <a:pPr>
              <a:defRPr/>
            </a:pPr>
            <a:r>
              <a:rPr lang="en-US" altLang="en-US"/>
              <a:t>that encourages the use of a modular OS with minimal, clean interfaces between the</a:t>
            </a:r>
          </a:p>
          <a:p>
            <a:pPr>
              <a:defRPr/>
            </a:pPr>
            <a:r>
              <a:rPr lang="en-US" altLang="en-US"/>
              <a:t>modules. In addition, some noncritical operating system functions are conveniently</a:t>
            </a:r>
          </a:p>
          <a:p>
            <a:pPr>
              <a:defRPr/>
            </a:pPr>
            <a:r>
              <a:rPr lang="en-US" altLang="en-US"/>
              <a:t>implemented as separate processes. For example, we mentioned earlier a monitor</a:t>
            </a:r>
          </a:p>
          <a:p>
            <a:pPr>
              <a:defRPr/>
            </a:pPr>
            <a:r>
              <a:rPr lang="en-US" altLang="en-US"/>
              <a:t>program that records the level of utilization of various resources (processor, memory,</a:t>
            </a:r>
          </a:p>
          <a:p>
            <a:pPr>
              <a:defRPr/>
            </a:pPr>
            <a:r>
              <a:rPr lang="en-US" altLang="en-US"/>
              <a:t>channels) and the rate of progress of the user processes in the system. Because</a:t>
            </a:r>
          </a:p>
          <a:p>
            <a:pPr>
              <a:defRPr/>
            </a:pPr>
            <a:r>
              <a:rPr lang="en-US" altLang="en-US"/>
              <a:t>this program does not provide a particular service to any active process, it can only</a:t>
            </a:r>
          </a:p>
          <a:p>
            <a:pPr>
              <a:defRPr/>
            </a:pPr>
            <a:r>
              <a:rPr lang="en-US" altLang="en-US"/>
              <a:t>be invoked by the OS. As a process, the function can run at an assigned priority</a:t>
            </a:r>
          </a:p>
          <a:p>
            <a:pPr>
              <a:defRPr/>
            </a:pPr>
            <a:r>
              <a:rPr lang="en-US" altLang="en-US"/>
              <a:t>level and be interleaved with other processes under dispatcher control. Finally,</a:t>
            </a:r>
          </a:p>
          <a:p>
            <a:pPr>
              <a:defRPr/>
            </a:pPr>
            <a:r>
              <a:rPr lang="en-US" altLang="en-US"/>
              <a:t>implementing the OS as a set of processes is useful in a multiprocessor or multicomputer</a:t>
            </a:r>
          </a:p>
          <a:p>
            <a:pPr>
              <a:defRPr/>
            </a:pPr>
            <a:r>
              <a:rPr lang="en-US" altLang="en-US"/>
              <a:t>environment, in which some of the operating system services can be shipped</a:t>
            </a:r>
          </a:p>
          <a:p>
            <a:pPr>
              <a:defRPr/>
            </a:pPr>
            <a:r>
              <a:rPr lang="en-US" altLang="en-US"/>
              <a:t>out to dedicated processors, improving performance.</a:t>
            </a:r>
          </a:p>
        </p:txBody>
      </p:sp>
      <p:sp>
        <p:nvSpPr>
          <p:cNvPr id="116740" name="Slide Number Placeholder 3">
            <a:extLst>
              <a:ext uri="{FF2B5EF4-FFF2-40B4-BE49-F238E27FC236}">
                <a16:creationId xmlns:a16="http://schemas.microsoft.com/office/drawing/2014/main" id="{50C4CD3F-AE54-F290-58F2-B63F2257D4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C29B8A-570E-43F7-B932-30FD2A783651}" type="slidenum">
              <a:rPr lang="en-US" altLang="en-US"/>
              <a:pPr>
                <a:spcBef>
                  <a:spcPct val="0"/>
                </a:spcBef>
              </a:pPr>
              <a:t>52</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A0F1C7FA-6B73-C2A1-1BAA-7DC156B68A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a:extLst>
              <a:ext uri="{FF2B5EF4-FFF2-40B4-BE49-F238E27FC236}">
                <a16:creationId xmlns:a16="http://schemas.microsoft.com/office/drawing/2014/main" id="{BAA788DB-D7FD-44C0-8B24-148E99F081CC}"/>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47500" lnSpcReduction="20000"/>
          </a:bodyPr>
          <a:lstStyle/>
          <a:p>
            <a:pPr>
              <a:defRPr/>
            </a:pPr>
            <a:r>
              <a:rPr lang="en-US" altLang="en-US"/>
              <a:t>Figure 3.16 suggests a typical process image structure for this strategy. A separate</a:t>
            </a:r>
          </a:p>
          <a:p>
            <a:pPr>
              <a:defRPr/>
            </a:pPr>
            <a:r>
              <a:rPr lang="en-US" altLang="en-US"/>
              <a:t>kernel stack is used to manage calls/returns while the process is in kernel mode.</a:t>
            </a:r>
          </a:p>
          <a:p>
            <a:pPr>
              <a:defRPr/>
            </a:pPr>
            <a:r>
              <a:rPr lang="en-US" altLang="en-US"/>
              <a:t>Operating system code and data are in the shared address space and are shared by</a:t>
            </a:r>
          </a:p>
          <a:p>
            <a:pPr>
              <a:defRPr/>
            </a:pPr>
            <a:r>
              <a:rPr lang="en-US" altLang="en-US"/>
              <a:t>all user processes.</a:t>
            </a:r>
          </a:p>
          <a:p>
            <a:pPr>
              <a:defRPr/>
            </a:pPr>
            <a:r>
              <a:rPr lang="en-US" altLang="en-US"/>
              <a:t>When an interrupt, trap, or supervisor call occurs, the processor is placed in</a:t>
            </a:r>
          </a:p>
          <a:p>
            <a:pPr>
              <a:defRPr/>
            </a:pPr>
            <a:r>
              <a:rPr lang="en-US" altLang="en-US"/>
              <a:t>kernel mode and control is passed to the OS. To pass control from a user program</a:t>
            </a:r>
          </a:p>
          <a:p>
            <a:pPr>
              <a:defRPr/>
            </a:pPr>
            <a:r>
              <a:rPr lang="en-US" altLang="en-US"/>
              <a:t>to the OS, the mode context is saved and a mode switch takes place to an operating</a:t>
            </a:r>
          </a:p>
          <a:p>
            <a:pPr>
              <a:defRPr/>
            </a:pPr>
            <a:r>
              <a:rPr lang="en-US" altLang="en-US"/>
              <a:t>system routine. However, execution continues within the current user process. Thus,</a:t>
            </a:r>
          </a:p>
          <a:p>
            <a:pPr>
              <a:defRPr/>
            </a:pPr>
            <a:r>
              <a:rPr lang="en-US" altLang="en-US"/>
              <a:t>a process switch is not performed, just a mode switch within the same process.</a:t>
            </a:r>
          </a:p>
          <a:p>
            <a:pPr>
              <a:defRPr/>
            </a:pPr>
            <a:endParaRPr lang="en-US" altLang="en-US"/>
          </a:p>
          <a:p>
            <a:pPr>
              <a:defRPr/>
            </a:pPr>
            <a:r>
              <a:rPr lang="en-US" altLang="en-US"/>
              <a:t>If the OS, upon completion of its work, determines that the current process</a:t>
            </a:r>
          </a:p>
          <a:p>
            <a:pPr>
              <a:defRPr/>
            </a:pPr>
            <a:r>
              <a:rPr lang="en-US" altLang="en-US"/>
              <a:t>should continue to run, then a mode switch resumes the interrupted program within</a:t>
            </a:r>
          </a:p>
          <a:p>
            <a:pPr>
              <a:defRPr/>
            </a:pPr>
            <a:r>
              <a:rPr lang="en-US" altLang="en-US"/>
              <a:t>the current process. This is one of the key advantages of this approach: A user</a:t>
            </a:r>
          </a:p>
          <a:p>
            <a:pPr>
              <a:defRPr/>
            </a:pPr>
            <a:r>
              <a:rPr lang="en-US" altLang="en-US"/>
              <a:t>program has been interrupted to employ some operating system routine, and then</a:t>
            </a:r>
          </a:p>
          <a:p>
            <a:pPr>
              <a:defRPr/>
            </a:pPr>
            <a:r>
              <a:rPr lang="en-US" altLang="en-US"/>
              <a:t>resumed, and all of this has occurred without incurring the penalty of two process</a:t>
            </a:r>
          </a:p>
          <a:p>
            <a:pPr>
              <a:defRPr/>
            </a:pPr>
            <a:r>
              <a:rPr lang="en-US" altLang="en-US"/>
              <a:t>switches. If, however, it is determined that a process switch is to occur rather than</a:t>
            </a:r>
          </a:p>
          <a:p>
            <a:pPr>
              <a:defRPr/>
            </a:pPr>
            <a:r>
              <a:rPr lang="en-US" altLang="en-US"/>
              <a:t>returning to the previously executing program, then control is passed to a process-</a:t>
            </a:r>
          </a:p>
          <a:p>
            <a:pPr>
              <a:defRPr/>
            </a:pPr>
            <a:r>
              <a:rPr lang="en-US" altLang="en-US"/>
              <a:t>switching routine. This routine may or may not execute in the current process,</a:t>
            </a:r>
          </a:p>
          <a:p>
            <a:pPr>
              <a:defRPr/>
            </a:pPr>
            <a:r>
              <a:rPr lang="en-US" altLang="en-US"/>
              <a:t>depending on system design. At some point, however, the current process has to be</a:t>
            </a:r>
          </a:p>
          <a:p>
            <a:pPr>
              <a:defRPr/>
            </a:pPr>
            <a:r>
              <a:rPr lang="en-US" altLang="en-US"/>
              <a:t>placed in a nonrunning state and another process designated as the running process.</a:t>
            </a:r>
          </a:p>
          <a:p>
            <a:pPr>
              <a:defRPr/>
            </a:pPr>
            <a:r>
              <a:rPr lang="en-US" altLang="en-US"/>
              <a:t>During this phase, it is logically most convenient to view execution as taking place</a:t>
            </a:r>
          </a:p>
          <a:p>
            <a:pPr>
              <a:defRPr/>
            </a:pPr>
            <a:r>
              <a:rPr lang="en-US" altLang="en-US"/>
              <a:t>outside of all processes.</a:t>
            </a:r>
          </a:p>
          <a:p>
            <a:pPr>
              <a:defRPr/>
            </a:pPr>
            <a:endParaRPr lang="en-US" altLang="en-US"/>
          </a:p>
          <a:p>
            <a:pPr>
              <a:defRPr/>
            </a:pPr>
            <a:r>
              <a:rPr lang="en-US" altLang="en-US"/>
              <a:t>In a way, this view of the OS is remarkable. Simply put, at certain points in</a:t>
            </a:r>
          </a:p>
          <a:p>
            <a:pPr>
              <a:defRPr/>
            </a:pPr>
            <a:r>
              <a:rPr lang="en-US" altLang="en-US"/>
              <a:t>time, a process will save its state information, choose another process to run from</a:t>
            </a:r>
          </a:p>
          <a:p>
            <a:pPr>
              <a:defRPr/>
            </a:pPr>
            <a:r>
              <a:rPr lang="en-US" altLang="en-US"/>
              <a:t>among those that are ready, and relinquish control to that process. The reason this</a:t>
            </a:r>
          </a:p>
          <a:p>
            <a:pPr>
              <a:defRPr/>
            </a:pPr>
            <a:r>
              <a:rPr lang="en-US" altLang="en-US"/>
              <a:t>is not an arbitrary and indeed chaotic situation is that during the critical time, the</a:t>
            </a:r>
          </a:p>
          <a:p>
            <a:pPr>
              <a:defRPr/>
            </a:pPr>
            <a:r>
              <a:rPr lang="en-US" altLang="en-US"/>
              <a:t>code that is executed in the user process is shared operating system code and not</a:t>
            </a:r>
          </a:p>
          <a:p>
            <a:pPr>
              <a:defRPr/>
            </a:pPr>
            <a:r>
              <a:rPr lang="en-US" altLang="en-US"/>
              <a:t>user code. Because of the concept of user mode and kernel mode, the user cannot</a:t>
            </a:r>
          </a:p>
          <a:p>
            <a:pPr>
              <a:defRPr/>
            </a:pPr>
            <a:r>
              <a:rPr lang="en-US" altLang="en-US"/>
              <a:t>tamper with or interfere with the operating system routines, even though they are</a:t>
            </a:r>
          </a:p>
          <a:p>
            <a:pPr>
              <a:defRPr/>
            </a:pPr>
            <a:r>
              <a:rPr lang="en-US" altLang="en-US"/>
              <a:t>executing in the user’s process environment. This further reminds us that there is</a:t>
            </a:r>
          </a:p>
          <a:p>
            <a:pPr>
              <a:defRPr/>
            </a:pPr>
            <a:r>
              <a:rPr lang="en-US" altLang="en-US"/>
              <a:t>a distinction between the concepts of process and program and that the relationship</a:t>
            </a:r>
          </a:p>
          <a:p>
            <a:pPr>
              <a:defRPr/>
            </a:pPr>
            <a:r>
              <a:rPr lang="en-US" altLang="en-US"/>
              <a:t>between the two is not one to one. Within a process, both a user program and</a:t>
            </a:r>
          </a:p>
          <a:p>
            <a:pPr>
              <a:defRPr/>
            </a:pPr>
            <a:r>
              <a:rPr lang="en-US" altLang="en-US"/>
              <a:t>operating system programs may execute, and the operating system programs that</a:t>
            </a:r>
          </a:p>
          <a:p>
            <a:pPr>
              <a:defRPr/>
            </a:pPr>
            <a:r>
              <a:rPr lang="en-US" altLang="en-US"/>
              <a:t>execute in the various user processes are identical.</a:t>
            </a:r>
            <a:endParaRPr lang="en-NZ" altLang="en-US"/>
          </a:p>
        </p:txBody>
      </p:sp>
      <p:sp>
        <p:nvSpPr>
          <p:cNvPr id="118788" name="Slide Number Placeholder 3">
            <a:extLst>
              <a:ext uri="{FF2B5EF4-FFF2-40B4-BE49-F238E27FC236}">
                <a16:creationId xmlns:a16="http://schemas.microsoft.com/office/drawing/2014/main" id="{E4BE9E38-84D8-CFCA-E160-28F3D61543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C7254EF-5C59-49B9-B68C-88530B94CDB2}" type="slidenum">
              <a:rPr lang="en-US" altLang="en-US"/>
              <a:pPr>
                <a:spcBef>
                  <a:spcPct val="0"/>
                </a:spcBef>
              </a:pPr>
              <a:t>53</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1923F07E-044B-77D7-E37B-D895F11623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FA37B416-65DD-41D7-AB90-51C2D1BD1ADF}"/>
              </a:ext>
            </a:extLst>
          </p:cNvPr>
          <p:cNvSpPr>
            <a:spLocks noGrp="1"/>
          </p:cNvSpPr>
          <p:nvPr>
            <p:ph type="body" idx="1"/>
          </p:nvPr>
        </p:nvSpPr>
        <p:spPr/>
        <p:txBody>
          <a:bodyPr>
            <a:normAutofit lnSpcReduction="10000"/>
          </a:bodyPr>
          <a:lstStyle/>
          <a:p>
            <a:pPr>
              <a:defRPr/>
            </a:pPr>
            <a:r>
              <a:rPr lang="en-US" dirty="0"/>
              <a:t>An OS associates a set of privileges with each process. These privileges dictate what</a:t>
            </a:r>
          </a:p>
          <a:p>
            <a:pPr>
              <a:defRPr/>
            </a:pPr>
            <a:r>
              <a:rPr lang="en-US" dirty="0"/>
              <a:t>resources the process may access, including regions of memory, files, privileged system</a:t>
            </a:r>
          </a:p>
          <a:p>
            <a:pPr>
              <a:defRPr/>
            </a:pPr>
            <a:r>
              <a:rPr lang="en-US" dirty="0"/>
              <a:t>instructions, and so on. Typically, a process that executes on behalf of a user</a:t>
            </a:r>
          </a:p>
          <a:p>
            <a:pPr>
              <a:defRPr/>
            </a:pPr>
            <a:r>
              <a:rPr lang="en-US" dirty="0"/>
              <a:t>has the privileges that the OS recognizes for that user. A system or utility process</a:t>
            </a:r>
          </a:p>
          <a:p>
            <a:pPr>
              <a:defRPr/>
            </a:pPr>
            <a:r>
              <a:rPr lang="en-US" dirty="0"/>
              <a:t>may have privileges assigned at configuration time.</a:t>
            </a:r>
          </a:p>
          <a:p>
            <a:pPr>
              <a:defRPr/>
            </a:pPr>
            <a:endParaRPr lang="en-US" dirty="0"/>
          </a:p>
          <a:p>
            <a:pPr>
              <a:defRPr/>
            </a:pPr>
            <a:r>
              <a:rPr lang="en-US" dirty="0"/>
              <a:t>On a typical system, the highest level of privilege is referred to as administrator,</a:t>
            </a:r>
          </a:p>
          <a:p>
            <a:pPr>
              <a:defRPr/>
            </a:pPr>
            <a:r>
              <a:rPr lang="en-US" dirty="0"/>
              <a:t>supervisor, or root access. 11 Root access provides access to all the functions and</a:t>
            </a:r>
          </a:p>
          <a:p>
            <a:pPr>
              <a:defRPr/>
            </a:pPr>
            <a:r>
              <a:rPr lang="en-US" dirty="0"/>
              <a:t>services of the operating system. With root access, a process has complete control of</a:t>
            </a:r>
          </a:p>
          <a:p>
            <a:pPr>
              <a:defRPr/>
            </a:pPr>
            <a:r>
              <a:rPr lang="en-US" dirty="0"/>
              <a:t>the system and can add or change programs and files, monitor other processes, send</a:t>
            </a:r>
          </a:p>
          <a:p>
            <a:pPr>
              <a:defRPr/>
            </a:pPr>
            <a:r>
              <a:rPr lang="en-US" dirty="0"/>
              <a:t>and receive network traffic, and alter privileges.</a:t>
            </a:r>
          </a:p>
          <a:p>
            <a:pPr>
              <a:defRPr/>
            </a:pPr>
            <a:endParaRPr lang="en-US" dirty="0"/>
          </a:p>
          <a:p>
            <a:pPr>
              <a:defRPr/>
            </a:pPr>
            <a:r>
              <a:rPr lang="en-US" dirty="0"/>
              <a:t>A key security issue in the design of any OS is to prevent, or at least detect,</a:t>
            </a:r>
          </a:p>
          <a:p>
            <a:pPr>
              <a:defRPr/>
            </a:pPr>
            <a:r>
              <a:rPr lang="en-US" dirty="0"/>
              <a:t>attempts by a user or a piece of malicious software (malware) from gaining unauthorized</a:t>
            </a:r>
          </a:p>
          <a:p>
            <a:pPr>
              <a:defRPr/>
            </a:pPr>
            <a:r>
              <a:rPr lang="en-US" dirty="0"/>
              <a:t>privileges on the system and, in particular, from gaining root access. In</a:t>
            </a:r>
          </a:p>
          <a:p>
            <a:pPr>
              <a:defRPr/>
            </a:pPr>
            <a:r>
              <a:rPr lang="en-US" dirty="0"/>
              <a:t>this section, we briefly summarize the threats and countermeasures related to this</a:t>
            </a:r>
          </a:p>
          <a:p>
            <a:pPr>
              <a:defRPr/>
            </a:pPr>
            <a:r>
              <a:rPr lang="en-US" dirty="0"/>
              <a:t>security issue. Part Seven provides more detail.</a:t>
            </a:r>
            <a:endParaRPr lang="en-NZ" dirty="0"/>
          </a:p>
        </p:txBody>
      </p:sp>
      <p:sp>
        <p:nvSpPr>
          <p:cNvPr id="120836" name="Slide Number Placeholder 3">
            <a:extLst>
              <a:ext uri="{FF2B5EF4-FFF2-40B4-BE49-F238E27FC236}">
                <a16:creationId xmlns:a16="http://schemas.microsoft.com/office/drawing/2014/main" id="{781D2777-29AB-F468-5A06-522B76DD8B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5E7A63C-E95F-4281-9595-EDA6D31E8EA8}" type="slidenum">
              <a:rPr lang="en-US" altLang="en-US"/>
              <a:pPr>
                <a:spcBef>
                  <a:spcPct val="0"/>
                </a:spcBef>
              </a:pPr>
              <a:t>54</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D3F9B78D-6740-2977-9285-CAE7BA30C2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a:extLst>
              <a:ext uri="{FF2B5EF4-FFF2-40B4-BE49-F238E27FC236}">
                <a16:creationId xmlns:a16="http://schemas.microsoft.com/office/drawing/2014/main" id="{98BD6C32-ED07-44D9-BC2C-ED815AD0F539}"/>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32500" lnSpcReduction="20000"/>
          </a:bodyPr>
          <a:lstStyle/>
          <a:p>
            <a:pPr>
              <a:defRPr/>
            </a:pPr>
            <a:r>
              <a:rPr lang="en-US" altLang="en-US"/>
              <a:t>System access threats fall into two general categories: intruders and malicious</a:t>
            </a:r>
          </a:p>
          <a:p>
            <a:pPr>
              <a:defRPr/>
            </a:pPr>
            <a:r>
              <a:rPr lang="en-US" altLang="en-US"/>
              <a:t>software.</a:t>
            </a:r>
          </a:p>
          <a:p>
            <a:pPr>
              <a:defRPr/>
            </a:pPr>
            <a:endParaRPr lang="en-US" altLang="en-US"/>
          </a:p>
          <a:p>
            <a:pPr>
              <a:defRPr/>
            </a:pPr>
            <a:r>
              <a:rPr lang="en-US" altLang="en-US" b="1" i="1"/>
              <a:t>One of the most common threats to security is the intruder (the other</a:t>
            </a:r>
          </a:p>
          <a:p>
            <a:pPr>
              <a:defRPr/>
            </a:pPr>
            <a:r>
              <a:rPr lang="en-US" altLang="en-US"/>
              <a:t>is viruses), often referred to as a hacker or cracker. In an important early study of</a:t>
            </a:r>
          </a:p>
          <a:p>
            <a:pPr>
              <a:defRPr/>
            </a:pPr>
            <a:r>
              <a:rPr lang="en-US" altLang="en-US"/>
              <a:t>intrusion, Anderson [ANDE80] identified three classes of intruders:</a:t>
            </a:r>
          </a:p>
          <a:p>
            <a:pPr>
              <a:defRPr/>
            </a:pPr>
            <a:endParaRPr lang="en-US" altLang="en-US"/>
          </a:p>
          <a:p>
            <a:pPr>
              <a:defRPr/>
            </a:pPr>
            <a:r>
              <a:rPr lang="en-US" altLang="en-US"/>
              <a:t>• </a:t>
            </a:r>
            <a:r>
              <a:rPr lang="en-US" altLang="en-US" b="1"/>
              <a:t>Masquerader: An individual who is not authorized to use the computer and</a:t>
            </a:r>
          </a:p>
          <a:p>
            <a:pPr>
              <a:defRPr/>
            </a:pPr>
            <a:r>
              <a:rPr lang="en-US" altLang="en-US"/>
              <a:t>who penetrates a system’s access controls to exploit a legitimate user’s account</a:t>
            </a:r>
          </a:p>
          <a:p>
            <a:pPr>
              <a:defRPr/>
            </a:pPr>
            <a:r>
              <a:rPr lang="en-US" altLang="en-US"/>
              <a:t>• </a:t>
            </a:r>
            <a:r>
              <a:rPr lang="en-US" altLang="en-US" b="1"/>
              <a:t>Misfeasor: A legitimate user who accesses data, programs, or resources for</a:t>
            </a:r>
          </a:p>
          <a:p>
            <a:pPr>
              <a:defRPr/>
            </a:pPr>
            <a:r>
              <a:rPr lang="en-US" altLang="en-US"/>
              <a:t>which such access is not authorized, or who is authorized for such access but</a:t>
            </a:r>
          </a:p>
          <a:p>
            <a:pPr>
              <a:defRPr/>
            </a:pPr>
            <a:r>
              <a:rPr lang="en-US" altLang="en-US"/>
              <a:t>misuses his or her privileges</a:t>
            </a:r>
          </a:p>
          <a:p>
            <a:pPr>
              <a:defRPr/>
            </a:pPr>
            <a:r>
              <a:rPr lang="en-US" altLang="en-US"/>
              <a:t>• </a:t>
            </a:r>
            <a:r>
              <a:rPr lang="en-US" altLang="en-US" b="1"/>
              <a:t>Clandestine user: An individual who seizes supervisory control of the system</a:t>
            </a:r>
          </a:p>
          <a:p>
            <a:pPr>
              <a:defRPr/>
            </a:pPr>
            <a:r>
              <a:rPr lang="en-US" altLang="en-US"/>
              <a:t>and uses this control to evade auditing and access controls or to suppress audit</a:t>
            </a:r>
          </a:p>
          <a:p>
            <a:pPr>
              <a:defRPr/>
            </a:pPr>
            <a:r>
              <a:rPr lang="en-US" altLang="en-US"/>
              <a:t>Collection</a:t>
            </a:r>
          </a:p>
          <a:p>
            <a:pPr>
              <a:defRPr/>
            </a:pPr>
            <a:endParaRPr lang="en-US" altLang="en-US"/>
          </a:p>
          <a:p>
            <a:pPr>
              <a:defRPr/>
            </a:pPr>
            <a:r>
              <a:rPr lang="en-US" altLang="en-US"/>
              <a:t>The masquerader is likely to be an outsider; the misfeasor generally is an insider;</a:t>
            </a:r>
          </a:p>
          <a:p>
            <a:pPr>
              <a:defRPr/>
            </a:pPr>
            <a:r>
              <a:rPr lang="en-US" altLang="en-US"/>
              <a:t>and the clandestine user can be either an outsider or an insider.</a:t>
            </a:r>
          </a:p>
          <a:p>
            <a:pPr>
              <a:defRPr/>
            </a:pPr>
            <a:r>
              <a:rPr lang="en-US" altLang="en-US"/>
              <a:t>Intruder attacks range from the benign to the serious. At the benign end of the</a:t>
            </a:r>
          </a:p>
          <a:p>
            <a:pPr>
              <a:defRPr/>
            </a:pPr>
            <a:r>
              <a:rPr lang="en-US" altLang="en-US"/>
              <a:t>scale, there are many people who simply wish to explore internets and see what is</a:t>
            </a:r>
          </a:p>
          <a:p>
            <a:pPr>
              <a:defRPr/>
            </a:pPr>
            <a:r>
              <a:rPr lang="en-US" altLang="en-US"/>
              <a:t>out there. At the serious end are individuals who are attempting to read privileged</a:t>
            </a:r>
          </a:p>
          <a:p>
            <a:pPr>
              <a:defRPr/>
            </a:pPr>
            <a:r>
              <a:rPr lang="en-US" altLang="en-US"/>
              <a:t>data, perform unauthorized modifications to data, or disrupt the system.</a:t>
            </a:r>
          </a:p>
          <a:p>
            <a:pPr>
              <a:defRPr/>
            </a:pPr>
            <a:r>
              <a:rPr lang="en-US" altLang="en-US"/>
              <a:t>The objective of the intruder is to gain access to a system or to increase the</a:t>
            </a:r>
          </a:p>
          <a:p>
            <a:pPr>
              <a:defRPr/>
            </a:pPr>
            <a:r>
              <a:rPr lang="en-US" altLang="en-US"/>
              <a:t>range of privileges accessible on a system. Most initial attacks use system or software</a:t>
            </a:r>
          </a:p>
          <a:p>
            <a:pPr>
              <a:defRPr/>
            </a:pPr>
            <a:r>
              <a:rPr lang="en-US" altLang="en-US"/>
              <a:t>vulnerabilities that allow a user to execute code that opens a back door into</a:t>
            </a:r>
          </a:p>
          <a:p>
            <a:pPr>
              <a:defRPr/>
            </a:pPr>
            <a:r>
              <a:rPr lang="en-US" altLang="en-US"/>
              <a:t>the system. Intruders can get access to a system by exploiting attacks such as buffer</a:t>
            </a:r>
          </a:p>
          <a:p>
            <a:pPr>
              <a:defRPr/>
            </a:pPr>
            <a:r>
              <a:rPr lang="en-US" altLang="en-US"/>
              <a:t>overflows on a program that runs with certain privileges. We introduce buffer overflow</a:t>
            </a:r>
          </a:p>
          <a:p>
            <a:pPr>
              <a:defRPr/>
            </a:pPr>
            <a:r>
              <a:rPr lang="en-US" altLang="en-US"/>
              <a:t>attacks in Chapter 7 .</a:t>
            </a:r>
          </a:p>
          <a:p>
            <a:pPr>
              <a:defRPr/>
            </a:pPr>
            <a:endParaRPr lang="en-US" altLang="en-US"/>
          </a:p>
          <a:p>
            <a:pPr>
              <a:defRPr/>
            </a:pPr>
            <a:r>
              <a:rPr lang="en-US" altLang="en-US"/>
              <a:t>Alternatively, the intruder attempts to acquire information that should have</a:t>
            </a:r>
          </a:p>
          <a:p>
            <a:pPr>
              <a:defRPr/>
            </a:pPr>
            <a:r>
              <a:rPr lang="en-US" altLang="en-US"/>
              <a:t>been protected. In some cases, this information is in the form of a user password.</a:t>
            </a:r>
          </a:p>
          <a:p>
            <a:pPr>
              <a:defRPr/>
            </a:pPr>
            <a:r>
              <a:rPr lang="en-US" altLang="en-US"/>
              <a:t>With knowledge of some other user’s password, an intruder can log in to a system</a:t>
            </a:r>
          </a:p>
          <a:p>
            <a:pPr>
              <a:defRPr/>
            </a:pPr>
            <a:r>
              <a:rPr lang="en-US" altLang="en-US"/>
              <a:t>and exercise all the privileges accorded to the legitimate user.</a:t>
            </a:r>
          </a:p>
          <a:p>
            <a:pPr>
              <a:defRPr/>
            </a:pPr>
            <a:endParaRPr lang="en-US" altLang="en-US"/>
          </a:p>
          <a:p>
            <a:pPr>
              <a:defRPr/>
            </a:pPr>
            <a:r>
              <a:rPr lang="en-US" altLang="en-US"/>
              <a:t>Perhaps the most sophisticated types of threats to computer</a:t>
            </a:r>
          </a:p>
          <a:p>
            <a:pPr>
              <a:defRPr/>
            </a:pPr>
            <a:r>
              <a:rPr lang="en-US" altLang="en-US"/>
              <a:t>systems are presented by programs that exploit vulnerabilities in computing systems.</a:t>
            </a:r>
          </a:p>
          <a:p>
            <a:pPr>
              <a:defRPr/>
            </a:pPr>
            <a:r>
              <a:rPr lang="en-US" altLang="en-US"/>
              <a:t>Such threats are referred to as </a:t>
            </a:r>
            <a:r>
              <a:rPr lang="en-US" altLang="en-US" b="1"/>
              <a:t>malicious software , or malware . In this context, we</a:t>
            </a:r>
          </a:p>
          <a:p>
            <a:pPr>
              <a:defRPr/>
            </a:pPr>
            <a:r>
              <a:rPr lang="en-US" altLang="en-US"/>
              <a:t>are concerned with threats to application programs as well as utility programs, such</a:t>
            </a:r>
          </a:p>
          <a:p>
            <a:pPr>
              <a:defRPr/>
            </a:pPr>
            <a:r>
              <a:rPr lang="en-US" altLang="en-US"/>
              <a:t>as editors and compilers, and kernel-level programs.</a:t>
            </a:r>
          </a:p>
          <a:p>
            <a:pPr>
              <a:defRPr/>
            </a:pPr>
            <a:endParaRPr lang="en-US" altLang="en-US"/>
          </a:p>
          <a:p>
            <a:pPr>
              <a:defRPr/>
            </a:pPr>
            <a:r>
              <a:rPr lang="en-US" altLang="en-US"/>
              <a:t>Malicious software can be divided into two categories: those that need a host</a:t>
            </a:r>
          </a:p>
          <a:p>
            <a:pPr>
              <a:defRPr/>
            </a:pPr>
            <a:r>
              <a:rPr lang="en-US" altLang="en-US"/>
              <a:t>program, and those that are independent. The former, referred to as </a:t>
            </a:r>
            <a:r>
              <a:rPr lang="en-US" altLang="en-US" b="1"/>
              <a:t>parasitic , are</a:t>
            </a:r>
          </a:p>
          <a:p>
            <a:pPr>
              <a:defRPr/>
            </a:pPr>
            <a:r>
              <a:rPr lang="en-US" altLang="en-US"/>
              <a:t>essentially fragments of programs that cannot exist independently of some actual</a:t>
            </a:r>
          </a:p>
          <a:p>
            <a:pPr>
              <a:defRPr/>
            </a:pPr>
            <a:r>
              <a:rPr lang="en-US" altLang="en-US"/>
              <a:t>application program, utility, or system program. Viruses, logic bombs, and backdoors</a:t>
            </a:r>
          </a:p>
          <a:p>
            <a:pPr>
              <a:defRPr/>
            </a:pPr>
            <a:r>
              <a:rPr lang="en-US" altLang="en-US"/>
              <a:t>are examples. The latter are self-contained programs that can be scheduled</a:t>
            </a:r>
          </a:p>
          <a:p>
            <a:pPr>
              <a:defRPr/>
            </a:pPr>
            <a:r>
              <a:rPr lang="en-US" altLang="en-US"/>
              <a:t>and run by the operating system. Worms and bot programs are examples.</a:t>
            </a:r>
          </a:p>
          <a:p>
            <a:pPr>
              <a:defRPr/>
            </a:pPr>
            <a:endParaRPr lang="en-US" altLang="en-US"/>
          </a:p>
          <a:p>
            <a:pPr>
              <a:defRPr/>
            </a:pPr>
            <a:r>
              <a:rPr lang="en-US" altLang="en-US"/>
              <a:t>We can also differentiate between those software threats that do not replicate</a:t>
            </a:r>
          </a:p>
          <a:p>
            <a:pPr>
              <a:defRPr/>
            </a:pPr>
            <a:r>
              <a:rPr lang="en-US" altLang="en-US"/>
              <a:t>and those that do. The former are programs or fragments of programs that are activated</a:t>
            </a:r>
          </a:p>
          <a:p>
            <a:pPr>
              <a:defRPr/>
            </a:pPr>
            <a:r>
              <a:rPr lang="en-US" altLang="en-US"/>
              <a:t>by a trigger. Examples are logic bombs, backdoors, and bot programs. The</a:t>
            </a:r>
          </a:p>
          <a:p>
            <a:pPr>
              <a:defRPr/>
            </a:pPr>
            <a:r>
              <a:rPr lang="en-US" altLang="en-US"/>
              <a:t>latter consists of either a program fragment or an independent program that, when</a:t>
            </a:r>
          </a:p>
          <a:p>
            <a:pPr>
              <a:defRPr/>
            </a:pPr>
            <a:r>
              <a:rPr lang="en-US" altLang="en-US"/>
              <a:t>executed, may produce one or more copies of itself to be activated later on the same</a:t>
            </a:r>
          </a:p>
          <a:p>
            <a:pPr>
              <a:defRPr/>
            </a:pPr>
            <a:r>
              <a:rPr lang="en-US" altLang="en-US"/>
              <a:t>system or some other system. Viruses and worms are examples.</a:t>
            </a:r>
          </a:p>
          <a:p>
            <a:pPr>
              <a:defRPr/>
            </a:pPr>
            <a:endParaRPr lang="en-US" altLang="en-US"/>
          </a:p>
          <a:p>
            <a:pPr>
              <a:defRPr/>
            </a:pPr>
            <a:r>
              <a:rPr lang="en-US" altLang="en-US"/>
              <a:t>Malicious software can be relatively harmless or may perform one or more of</a:t>
            </a:r>
          </a:p>
          <a:p>
            <a:pPr>
              <a:defRPr/>
            </a:pPr>
            <a:r>
              <a:rPr lang="en-US" altLang="en-US"/>
              <a:t>a number of harmful actions, including destroying files and data in main memory,</a:t>
            </a:r>
          </a:p>
          <a:p>
            <a:pPr>
              <a:defRPr/>
            </a:pPr>
            <a:r>
              <a:rPr lang="en-US" altLang="en-US"/>
              <a:t>bypassing controls to gain privileged access, and providing a means for intruders to</a:t>
            </a:r>
          </a:p>
          <a:p>
            <a:pPr>
              <a:defRPr/>
            </a:pPr>
            <a:r>
              <a:rPr lang="en-US" altLang="en-US"/>
              <a:t>bypass access controls.</a:t>
            </a:r>
          </a:p>
        </p:txBody>
      </p:sp>
      <p:sp>
        <p:nvSpPr>
          <p:cNvPr id="122884" name="Slide Number Placeholder 3">
            <a:extLst>
              <a:ext uri="{FF2B5EF4-FFF2-40B4-BE49-F238E27FC236}">
                <a16:creationId xmlns:a16="http://schemas.microsoft.com/office/drawing/2014/main" id="{3C54AE82-4111-9F4C-A25E-B8FFF2A2E8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F034AFB-AF74-4E6E-9E5D-36B4BD9A6BAC}" type="slidenum">
              <a:rPr lang="en-US" altLang="en-US"/>
              <a:pPr>
                <a:spcBef>
                  <a:spcPct val="0"/>
                </a:spcBef>
              </a:pPr>
              <a:t>55</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90E2CB31-8786-672C-2812-CB9A19A1BE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EB6C718D-D5B3-4492-A1E9-FBB9E2AB0E00}"/>
              </a:ext>
            </a:extLst>
          </p:cNvPr>
          <p:cNvSpPr>
            <a:spLocks noGrp="1"/>
          </p:cNvSpPr>
          <p:nvPr>
            <p:ph type="body" idx="1"/>
          </p:nvPr>
        </p:nvSpPr>
        <p:spPr/>
        <p:txBody>
          <a:bodyPr>
            <a:normAutofit fontScale="70000" lnSpcReduction="20000"/>
          </a:bodyPr>
          <a:lstStyle/>
          <a:p>
            <a:pPr>
              <a:defRPr/>
            </a:pPr>
            <a:r>
              <a:rPr lang="en-US" dirty="0"/>
              <a:t>RFC 2828 ( </a:t>
            </a:r>
            <a:r>
              <a:rPr lang="en-US" i="1" dirty="0"/>
              <a:t>Internet Security Glossary ) defines intrusion</a:t>
            </a:r>
          </a:p>
          <a:p>
            <a:pPr>
              <a:defRPr/>
            </a:pPr>
            <a:r>
              <a:rPr lang="en-US" dirty="0"/>
              <a:t>detection as follows: A security service that monitors and analyzes system events</a:t>
            </a:r>
          </a:p>
          <a:p>
            <a:pPr>
              <a:defRPr/>
            </a:pPr>
            <a:r>
              <a:rPr lang="en-US" dirty="0"/>
              <a:t>for the purpose of finding, and providing real-time or near real-time warning of,</a:t>
            </a:r>
          </a:p>
          <a:p>
            <a:pPr>
              <a:defRPr/>
            </a:pPr>
            <a:r>
              <a:rPr lang="en-US" dirty="0"/>
              <a:t>attempts to access system resources in an unauthorized manner.</a:t>
            </a:r>
          </a:p>
          <a:p>
            <a:pPr>
              <a:defRPr/>
            </a:pPr>
            <a:r>
              <a:rPr lang="en-US" dirty="0"/>
              <a:t>Intrusion detection systems (IDSs) can be classified as follows:</a:t>
            </a:r>
          </a:p>
          <a:p>
            <a:pPr>
              <a:defRPr/>
            </a:pPr>
            <a:r>
              <a:rPr lang="en-US" dirty="0"/>
              <a:t>• </a:t>
            </a:r>
            <a:r>
              <a:rPr lang="en-US" b="1" dirty="0"/>
              <a:t>Host-based IDS: Monitors the characteristics of a single host and the events</a:t>
            </a:r>
          </a:p>
          <a:p>
            <a:pPr>
              <a:defRPr/>
            </a:pPr>
            <a:r>
              <a:rPr lang="en-US" dirty="0"/>
              <a:t>occurring within that host for suspicious activity</a:t>
            </a:r>
          </a:p>
          <a:p>
            <a:pPr>
              <a:defRPr/>
            </a:pPr>
            <a:r>
              <a:rPr lang="en-US" dirty="0"/>
              <a:t>• </a:t>
            </a:r>
            <a:r>
              <a:rPr lang="en-US" b="1" dirty="0"/>
              <a:t>Network-based IDS: Monitors network traffic for particular network segments</a:t>
            </a:r>
          </a:p>
          <a:p>
            <a:pPr>
              <a:defRPr/>
            </a:pPr>
            <a:r>
              <a:rPr lang="en-US" dirty="0"/>
              <a:t>or devices and analyzes network, transport, and application protocols</a:t>
            </a:r>
          </a:p>
          <a:p>
            <a:pPr>
              <a:defRPr/>
            </a:pPr>
            <a:r>
              <a:rPr lang="en-US" dirty="0"/>
              <a:t>to identify suspicious activity </a:t>
            </a:r>
          </a:p>
          <a:p>
            <a:pPr>
              <a:defRPr/>
            </a:pPr>
            <a:r>
              <a:rPr lang="en-US" dirty="0"/>
              <a:t>An IDS comprises three logical components:</a:t>
            </a:r>
          </a:p>
          <a:p>
            <a:pPr>
              <a:defRPr/>
            </a:pPr>
            <a:r>
              <a:rPr lang="en-US" dirty="0"/>
              <a:t>• </a:t>
            </a:r>
            <a:r>
              <a:rPr lang="en-US" b="1" dirty="0"/>
              <a:t>Sensors: Sensors are responsible for collecting data. The input for a sensor</a:t>
            </a:r>
          </a:p>
          <a:p>
            <a:pPr>
              <a:defRPr/>
            </a:pPr>
            <a:r>
              <a:rPr lang="en-US" dirty="0"/>
              <a:t>may be any part of a system that could contain evidence of an intrusion. Types</a:t>
            </a:r>
          </a:p>
          <a:p>
            <a:pPr>
              <a:defRPr/>
            </a:pPr>
            <a:r>
              <a:rPr lang="en-US" dirty="0"/>
              <a:t>of input to a sensor include network packets, log files, and system call traces.</a:t>
            </a:r>
          </a:p>
          <a:p>
            <a:pPr>
              <a:defRPr/>
            </a:pPr>
            <a:r>
              <a:rPr lang="en-US" dirty="0"/>
              <a:t>Sensors collect and forward this information to the analyzer.</a:t>
            </a:r>
          </a:p>
          <a:p>
            <a:pPr>
              <a:defRPr/>
            </a:pPr>
            <a:r>
              <a:rPr lang="en-US" dirty="0"/>
              <a:t>• </a:t>
            </a:r>
            <a:r>
              <a:rPr lang="en-US" b="1" dirty="0"/>
              <a:t>Analyzers: Analyzers receive input from one or more sensors or from other</a:t>
            </a:r>
          </a:p>
          <a:p>
            <a:pPr>
              <a:defRPr/>
            </a:pPr>
            <a:r>
              <a:rPr lang="en-US" dirty="0"/>
              <a:t>analyzers. The analyzer is responsible for determining if an intrusion has</a:t>
            </a:r>
          </a:p>
          <a:p>
            <a:pPr>
              <a:defRPr/>
            </a:pPr>
            <a:r>
              <a:rPr lang="en-US" dirty="0"/>
              <a:t>occurred. The output of this component is an indication that an intrusion has</a:t>
            </a:r>
          </a:p>
          <a:p>
            <a:pPr>
              <a:defRPr/>
            </a:pPr>
            <a:r>
              <a:rPr lang="en-US" dirty="0"/>
              <a:t>occurred. The output may include evidence supporting the conclusion that an</a:t>
            </a:r>
          </a:p>
          <a:p>
            <a:pPr>
              <a:defRPr/>
            </a:pPr>
            <a:r>
              <a:rPr lang="en-US" dirty="0"/>
              <a:t>intrusion occurred. The analyzer may provide guidance about what actions to</a:t>
            </a:r>
          </a:p>
          <a:p>
            <a:pPr>
              <a:defRPr/>
            </a:pPr>
            <a:r>
              <a:rPr lang="en-US" dirty="0"/>
              <a:t>take as a result of the intrusion.</a:t>
            </a:r>
          </a:p>
          <a:p>
            <a:pPr>
              <a:defRPr/>
            </a:pPr>
            <a:r>
              <a:rPr lang="en-US" dirty="0"/>
              <a:t>• </a:t>
            </a:r>
            <a:r>
              <a:rPr lang="en-US" b="1" dirty="0"/>
              <a:t>User interface: The user interface to an IDS enables a user to view output</a:t>
            </a:r>
          </a:p>
          <a:p>
            <a:pPr>
              <a:defRPr/>
            </a:pPr>
            <a:r>
              <a:rPr lang="en-US" dirty="0"/>
              <a:t>from the system or control the behavior of the system. In some systems, the</a:t>
            </a:r>
          </a:p>
          <a:p>
            <a:pPr>
              <a:defRPr/>
            </a:pPr>
            <a:r>
              <a:rPr lang="en-US" dirty="0"/>
              <a:t>user interface may equate to a manager, director, or console component.</a:t>
            </a:r>
          </a:p>
          <a:p>
            <a:pPr>
              <a:defRPr/>
            </a:pPr>
            <a:endParaRPr lang="en-US" dirty="0"/>
          </a:p>
          <a:p>
            <a:pPr>
              <a:defRPr/>
            </a:pPr>
            <a:r>
              <a:rPr lang="en-US" dirty="0"/>
              <a:t>Intrusion detection systems are typically designed to detect human intruder</a:t>
            </a:r>
          </a:p>
          <a:p>
            <a:pPr>
              <a:defRPr/>
            </a:pPr>
            <a:r>
              <a:rPr lang="en-US" dirty="0"/>
              <a:t>behavior as well as malicious software behavior.</a:t>
            </a:r>
            <a:endParaRPr lang="en-NZ" dirty="0"/>
          </a:p>
        </p:txBody>
      </p:sp>
      <p:sp>
        <p:nvSpPr>
          <p:cNvPr id="124932" name="Slide Number Placeholder 3">
            <a:extLst>
              <a:ext uri="{FF2B5EF4-FFF2-40B4-BE49-F238E27FC236}">
                <a16:creationId xmlns:a16="http://schemas.microsoft.com/office/drawing/2014/main" id="{4E67D43E-2527-4320-6199-516AB4E221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020B52-3BF7-4EB4-9E9C-468875BFDDCB}" type="slidenum">
              <a:rPr lang="en-US" altLang="en-US"/>
              <a:pPr>
                <a:spcBef>
                  <a:spcPct val="0"/>
                </a:spcBef>
              </a:pPr>
              <a:t>56</a:t>
            </a:fld>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0AEEB700-7E49-8864-3A69-32E0395FE7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a:extLst>
              <a:ext uri="{FF2B5EF4-FFF2-40B4-BE49-F238E27FC236}">
                <a16:creationId xmlns:a16="http://schemas.microsoft.com/office/drawing/2014/main" id="{00B8095B-B47D-4DD9-A770-AEE5F4C1C02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40000" lnSpcReduction="20000"/>
          </a:bodyPr>
          <a:lstStyle/>
          <a:p>
            <a:pPr>
              <a:defRPr/>
            </a:pPr>
            <a:r>
              <a:rPr lang="en-US" altLang="en-US"/>
              <a:t>In most computer security contexts, user authentication is the</a:t>
            </a:r>
          </a:p>
          <a:p>
            <a:pPr>
              <a:defRPr/>
            </a:pPr>
            <a:r>
              <a:rPr lang="en-US" altLang="en-US"/>
              <a:t>fundamental building block and the primary line of defense. User authentication</a:t>
            </a:r>
          </a:p>
          <a:p>
            <a:pPr>
              <a:defRPr/>
            </a:pPr>
            <a:r>
              <a:rPr lang="en-US" altLang="en-US"/>
              <a:t>is the basis for most types of access control and for user accountability. RFC 2828</a:t>
            </a:r>
          </a:p>
          <a:p>
            <a:pPr>
              <a:defRPr/>
            </a:pPr>
            <a:r>
              <a:rPr lang="en-US" altLang="en-US"/>
              <a:t>defines user authentication as follows:</a:t>
            </a:r>
          </a:p>
          <a:p>
            <a:pPr>
              <a:defRPr/>
            </a:pPr>
            <a:endParaRPr lang="en-US" altLang="en-US"/>
          </a:p>
          <a:p>
            <a:pPr>
              <a:defRPr/>
            </a:pPr>
            <a:r>
              <a:rPr lang="en-US" altLang="en-US"/>
              <a:t>The process of verifying an identity claimed by or for a system entity. An authentication</a:t>
            </a:r>
          </a:p>
          <a:p>
            <a:pPr>
              <a:defRPr/>
            </a:pPr>
            <a:r>
              <a:rPr lang="en-US" altLang="en-US"/>
              <a:t>process consists of two steps:</a:t>
            </a:r>
          </a:p>
          <a:p>
            <a:pPr>
              <a:defRPr/>
            </a:pPr>
            <a:r>
              <a:rPr lang="en-US" altLang="en-US"/>
              <a:t>• </a:t>
            </a:r>
            <a:r>
              <a:rPr lang="en-US" altLang="en-US" b="1"/>
              <a:t>Identification step: Presenting an identifier to the security system. (Identifiers</a:t>
            </a:r>
          </a:p>
          <a:p>
            <a:pPr>
              <a:defRPr/>
            </a:pPr>
            <a:r>
              <a:rPr lang="en-US" altLang="en-US"/>
              <a:t>should be assigned carefully, because authenticated identities are the basis</a:t>
            </a:r>
          </a:p>
          <a:p>
            <a:pPr>
              <a:defRPr/>
            </a:pPr>
            <a:r>
              <a:rPr lang="en-US" altLang="en-US"/>
              <a:t>for other security services, such as access control service.)</a:t>
            </a:r>
          </a:p>
          <a:p>
            <a:pPr>
              <a:defRPr/>
            </a:pPr>
            <a:r>
              <a:rPr lang="en-US" altLang="en-US"/>
              <a:t>• </a:t>
            </a:r>
            <a:r>
              <a:rPr lang="en-US" altLang="en-US" b="1"/>
              <a:t>Verification step: Presenting or generating authentication information that</a:t>
            </a:r>
          </a:p>
          <a:p>
            <a:pPr>
              <a:defRPr/>
            </a:pPr>
            <a:r>
              <a:rPr lang="en-US" altLang="en-US"/>
              <a:t>corroborates the binding between the entity and the identifier.</a:t>
            </a:r>
          </a:p>
          <a:p>
            <a:pPr>
              <a:defRPr/>
            </a:pPr>
            <a:r>
              <a:rPr lang="en-US" altLang="en-US"/>
              <a:t>For example, user Alice Toklas could have the user identifier ABTOKLAS.</a:t>
            </a:r>
          </a:p>
          <a:p>
            <a:pPr>
              <a:defRPr/>
            </a:pPr>
            <a:r>
              <a:rPr lang="en-US" altLang="en-US"/>
              <a:t>This information needs to be stored on any server or computer system that Alice</a:t>
            </a:r>
          </a:p>
          <a:p>
            <a:pPr>
              <a:defRPr/>
            </a:pPr>
            <a:r>
              <a:rPr lang="en-US" altLang="en-US"/>
              <a:t>wishes to use and could be known to system administrators and other users. A typical</a:t>
            </a:r>
          </a:p>
          <a:p>
            <a:pPr>
              <a:defRPr/>
            </a:pPr>
            <a:r>
              <a:rPr lang="en-US" altLang="en-US"/>
              <a:t>item of authentication information associated with this user ID is a password, which</a:t>
            </a:r>
          </a:p>
          <a:p>
            <a:pPr>
              <a:defRPr/>
            </a:pPr>
            <a:r>
              <a:rPr lang="en-US" altLang="en-US"/>
              <a:t>is kept secret (known only to Alice and to the system). If no one is able to obtain</a:t>
            </a:r>
          </a:p>
          <a:p>
            <a:pPr>
              <a:defRPr/>
            </a:pPr>
            <a:r>
              <a:rPr lang="en-US" altLang="en-US"/>
              <a:t>or guess Alice’s password, then the combination of Alice’s user ID and password</a:t>
            </a:r>
          </a:p>
          <a:p>
            <a:pPr>
              <a:defRPr/>
            </a:pPr>
            <a:r>
              <a:rPr lang="en-US" altLang="en-US"/>
              <a:t>enables administrators to set up Alice’s access permissions and audit her activity.</a:t>
            </a:r>
          </a:p>
          <a:p>
            <a:pPr>
              <a:defRPr/>
            </a:pPr>
            <a:r>
              <a:rPr lang="en-US" altLang="en-US"/>
              <a:t>Because Alice’s ID is not secret, system users can send her e-mail, but because her</a:t>
            </a:r>
          </a:p>
          <a:p>
            <a:pPr>
              <a:defRPr/>
            </a:pPr>
            <a:r>
              <a:rPr lang="en-US" altLang="en-US"/>
              <a:t>password is secret, no one can pretend to be Alice.</a:t>
            </a:r>
          </a:p>
          <a:p>
            <a:pPr>
              <a:defRPr/>
            </a:pPr>
            <a:endParaRPr lang="en-US" altLang="en-US"/>
          </a:p>
          <a:p>
            <a:pPr>
              <a:defRPr/>
            </a:pPr>
            <a:r>
              <a:rPr lang="en-US" altLang="en-US"/>
              <a:t>In essence, identification is the means by which a user provides a claimed</a:t>
            </a:r>
          </a:p>
          <a:p>
            <a:pPr>
              <a:defRPr/>
            </a:pPr>
            <a:r>
              <a:rPr lang="en-US" altLang="en-US"/>
              <a:t>identity to the system; user authentication is the means of establishing the validity</a:t>
            </a:r>
          </a:p>
          <a:p>
            <a:pPr>
              <a:defRPr/>
            </a:pPr>
            <a:r>
              <a:rPr lang="en-US" altLang="en-US"/>
              <a:t>of the claim.</a:t>
            </a:r>
          </a:p>
          <a:p>
            <a:pPr>
              <a:defRPr/>
            </a:pPr>
            <a:endParaRPr lang="en-US" altLang="en-US"/>
          </a:p>
          <a:p>
            <a:pPr>
              <a:defRPr/>
            </a:pPr>
            <a:r>
              <a:rPr lang="en-US" altLang="en-US"/>
              <a:t>There are four general means of authenticating a user’s identity, which can be</a:t>
            </a:r>
          </a:p>
          <a:p>
            <a:pPr>
              <a:defRPr/>
            </a:pPr>
            <a:r>
              <a:rPr lang="en-US" altLang="en-US"/>
              <a:t>used alone or in combination:</a:t>
            </a:r>
          </a:p>
          <a:p>
            <a:pPr>
              <a:defRPr/>
            </a:pPr>
            <a:r>
              <a:rPr lang="en-US" altLang="en-US"/>
              <a:t>• </a:t>
            </a:r>
            <a:r>
              <a:rPr lang="en-US" altLang="en-US" b="1"/>
              <a:t>Something the individual knows: Examples include a password, a personal</a:t>
            </a:r>
          </a:p>
          <a:p>
            <a:pPr>
              <a:defRPr/>
            </a:pPr>
            <a:r>
              <a:rPr lang="en-US" altLang="en-US"/>
              <a:t>identification number (PIN), or answers to a prearranged set of questions.</a:t>
            </a:r>
          </a:p>
          <a:p>
            <a:pPr>
              <a:defRPr/>
            </a:pPr>
            <a:r>
              <a:rPr lang="en-US" altLang="en-US"/>
              <a:t>• </a:t>
            </a:r>
            <a:r>
              <a:rPr lang="en-US" altLang="en-US" b="1"/>
              <a:t>Something the individual possesses: Examples include electronic keycards,</a:t>
            </a:r>
          </a:p>
          <a:p>
            <a:pPr>
              <a:defRPr/>
            </a:pPr>
            <a:r>
              <a:rPr lang="en-US" altLang="en-US"/>
              <a:t>smart cards, and physical keys. This type of authenticator is referred to as a</a:t>
            </a:r>
          </a:p>
          <a:p>
            <a:pPr>
              <a:defRPr/>
            </a:pPr>
            <a:r>
              <a:rPr lang="en-US" altLang="en-US" i="1"/>
              <a:t>token.</a:t>
            </a:r>
          </a:p>
          <a:p>
            <a:pPr>
              <a:defRPr/>
            </a:pPr>
            <a:r>
              <a:rPr lang="en-US" altLang="en-US"/>
              <a:t>• </a:t>
            </a:r>
            <a:r>
              <a:rPr lang="en-US" altLang="en-US" b="1"/>
              <a:t>Something the individual is (static biometrics): Examples include recognition</a:t>
            </a:r>
          </a:p>
          <a:p>
            <a:pPr>
              <a:defRPr/>
            </a:pPr>
            <a:r>
              <a:rPr lang="en-US" altLang="en-US"/>
              <a:t>by fingerprint, retina, and face.</a:t>
            </a:r>
          </a:p>
          <a:p>
            <a:pPr>
              <a:defRPr/>
            </a:pPr>
            <a:r>
              <a:rPr lang="en-US" altLang="en-US"/>
              <a:t>• </a:t>
            </a:r>
            <a:r>
              <a:rPr lang="en-US" altLang="en-US" b="1"/>
              <a:t>Something the individual does (dynamic biometrics): Examples include recognition</a:t>
            </a:r>
          </a:p>
          <a:p>
            <a:pPr>
              <a:defRPr/>
            </a:pPr>
            <a:r>
              <a:rPr lang="en-US" altLang="en-US"/>
              <a:t>by voice pattern, handwriting characteristics, and typing rhythm.</a:t>
            </a:r>
          </a:p>
          <a:p>
            <a:pPr>
              <a:defRPr/>
            </a:pPr>
            <a:endParaRPr lang="en-US" altLang="en-US"/>
          </a:p>
          <a:p>
            <a:pPr>
              <a:defRPr/>
            </a:pPr>
            <a:r>
              <a:rPr lang="en-US" altLang="en-US"/>
              <a:t>All of these methods, properly implemented and used, can provide secure user</a:t>
            </a:r>
          </a:p>
          <a:p>
            <a:pPr>
              <a:defRPr/>
            </a:pPr>
            <a:r>
              <a:rPr lang="en-US" altLang="en-US"/>
              <a:t>authentication. However, each method has problems. An adversary may be able to</a:t>
            </a:r>
          </a:p>
          <a:p>
            <a:pPr>
              <a:defRPr/>
            </a:pPr>
            <a:r>
              <a:rPr lang="en-US" altLang="en-US"/>
              <a:t>guess or steal a password. Similarly, an adversary may be able to forge or steal a</a:t>
            </a:r>
          </a:p>
          <a:p>
            <a:pPr>
              <a:defRPr/>
            </a:pPr>
            <a:r>
              <a:rPr lang="en-US" altLang="en-US"/>
              <a:t>token. A user may forget a password or lose a token. Further, there is a significant</a:t>
            </a:r>
          </a:p>
          <a:p>
            <a:pPr>
              <a:defRPr/>
            </a:pPr>
            <a:r>
              <a:rPr lang="en-US" altLang="en-US"/>
              <a:t>administrative overhead for managing password and token information on systems</a:t>
            </a:r>
          </a:p>
          <a:p>
            <a:pPr>
              <a:defRPr/>
            </a:pPr>
            <a:r>
              <a:rPr lang="en-US" altLang="en-US"/>
              <a:t>and securing such information on systems. With respect to biometric authenticators,</a:t>
            </a:r>
          </a:p>
          <a:p>
            <a:pPr>
              <a:defRPr/>
            </a:pPr>
            <a:r>
              <a:rPr lang="en-US" altLang="en-US"/>
              <a:t>there are a variety of problems, including dealing with false positives and false negatives,</a:t>
            </a:r>
          </a:p>
          <a:p>
            <a:pPr>
              <a:defRPr/>
            </a:pPr>
            <a:r>
              <a:rPr lang="en-US" altLang="en-US"/>
              <a:t>user acceptance, cost, and convenience.</a:t>
            </a:r>
          </a:p>
        </p:txBody>
      </p:sp>
      <p:sp>
        <p:nvSpPr>
          <p:cNvPr id="126980" name="Slide Number Placeholder 3">
            <a:extLst>
              <a:ext uri="{FF2B5EF4-FFF2-40B4-BE49-F238E27FC236}">
                <a16:creationId xmlns:a16="http://schemas.microsoft.com/office/drawing/2014/main" id="{14795E4D-B9BE-9474-A249-F2419E2F5D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E2E7EB-F64C-4719-AB86-1149AA51C455}" type="slidenum">
              <a:rPr lang="en-US" altLang="en-US"/>
              <a:pPr>
                <a:spcBef>
                  <a:spcPct val="0"/>
                </a:spcBef>
              </a:pPr>
              <a:t>57</a:t>
            </a:fld>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5FCB8BF8-9E89-D459-6733-4E921F05AF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a:extLst>
              <a:ext uri="{FF2B5EF4-FFF2-40B4-BE49-F238E27FC236}">
                <a16:creationId xmlns:a16="http://schemas.microsoft.com/office/drawing/2014/main" id="{6DCD6F9F-511C-5523-2C85-F6CD09D3E0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Access control implements a security policy that specifies who</a:t>
            </a:r>
          </a:p>
          <a:p>
            <a:r>
              <a:rPr lang="en-US" altLang="en-US"/>
              <a:t>or what (e.g., in the case of a process) may have access to each specific system</a:t>
            </a:r>
          </a:p>
          <a:p>
            <a:r>
              <a:rPr lang="en-US" altLang="en-US"/>
              <a:t>resource and the type of access that is permitted in each instance.</a:t>
            </a:r>
          </a:p>
          <a:p>
            <a:r>
              <a:rPr lang="en-US" altLang="en-US"/>
              <a:t>An access control mechanism mediates between a user (or a process executing</a:t>
            </a:r>
          </a:p>
          <a:p>
            <a:r>
              <a:rPr lang="en-US" altLang="en-US"/>
              <a:t>on behalf of a user) and system resources, such as applications, operating systems,</a:t>
            </a:r>
          </a:p>
          <a:p>
            <a:r>
              <a:rPr lang="en-US" altLang="en-US"/>
              <a:t>firewalls, routers, files, and databases. The system must first authenticate a user</a:t>
            </a:r>
          </a:p>
          <a:p>
            <a:r>
              <a:rPr lang="en-US" altLang="en-US"/>
              <a:t>seeking access. Typically, the authentication function determines whether the user</a:t>
            </a:r>
          </a:p>
          <a:p>
            <a:r>
              <a:rPr lang="en-US" altLang="en-US"/>
              <a:t>is permitted to access the system at all. Then the access control function determines</a:t>
            </a:r>
          </a:p>
          <a:p>
            <a:r>
              <a:rPr lang="en-US" altLang="en-US"/>
              <a:t>if the specific requested access by this user is permitted. A security administrator</a:t>
            </a:r>
          </a:p>
          <a:p>
            <a:r>
              <a:rPr lang="en-US" altLang="en-US"/>
              <a:t>maintains an authorization database that specifies what type of access to which</a:t>
            </a:r>
          </a:p>
          <a:p>
            <a:r>
              <a:rPr lang="en-US" altLang="en-US"/>
              <a:t>resources is allowed for this user. The access control function consults this database</a:t>
            </a:r>
          </a:p>
          <a:p>
            <a:r>
              <a:rPr lang="en-US" altLang="en-US"/>
              <a:t>to determine whether to grant access. An auditing function monitors and keeps a</a:t>
            </a:r>
          </a:p>
          <a:p>
            <a:r>
              <a:rPr lang="en-US" altLang="en-US"/>
              <a:t>record of user accesses to system resources.</a:t>
            </a:r>
          </a:p>
        </p:txBody>
      </p:sp>
      <p:sp>
        <p:nvSpPr>
          <p:cNvPr id="129028" name="Slide Number Placeholder 3">
            <a:extLst>
              <a:ext uri="{FF2B5EF4-FFF2-40B4-BE49-F238E27FC236}">
                <a16:creationId xmlns:a16="http://schemas.microsoft.com/office/drawing/2014/main" id="{CC677F02-72AE-E619-F924-C23B5610E7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BE97D9-B036-40A4-B71C-930EDB205911}" type="slidenum">
              <a:rPr lang="en-US" altLang="en-US"/>
              <a:pPr>
                <a:spcBef>
                  <a:spcPct val="0"/>
                </a:spcBef>
              </a:pPr>
              <a:t>58</a:t>
            </a:fld>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5B61EB36-9050-92D9-62E7-4F6DE720475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a:extLst>
              <a:ext uri="{FF2B5EF4-FFF2-40B4-BE49-F238E27FC236}">
                <a16:creationId xmlns:a16="http://schemas.microsoft.com/office/drawing/2014/main" id="{B1E6489C-FCA7-4167-B646-4D7DEF9783D4}"/>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a:defRPr/>
            </a:pPr>
            <a:r>
              <a:rPr lang="en-US" altLang="en-US"/>
              <a:t>Firewalls can be an effective means of protecting a local system or</a:t>
            </a:r>
          </a:p>
          <a:p>
            <a:pPr>
              <a:defRPr/>
            </a:pPr>
            <a:r>
              <a:rPr lang="en-US" altLang="en-US"/>
              <a:t>network of systems from network-based security threats while at the same time</a:t>
            </a:r>
          </a:p>
          <a:p>
            <a:pPr>
              <a:defRPr/>
            </a:pPr>
            <a:r>
              <a:rPr lang="en-US" altLang="en-US"/>
              <a:t>affording access to the outside world via wide area networks and the Internet.</a:t>
            </a:r>
          </a:p>
          <a:p>
            <a:pPr>
              <a:defRPr/>
            </a:pPr>
            <a:r>
              <a:rPr lang="en-US" altLang="en-US"/>
              <a:t>Traditionally, a firewall is a dedicated computer that interfaces with computers</a:t>
            </a:r>
          </a:p>
          <a:p>
            <a:pPr>
              <a:defRPr/>
            </a:pPr>
            <a:r>
              <a:rPr lang="en-US" altLang="en-US"/>
              <a:t>outside a network and has special security precautions built into it in order to</a:t>
            </a:r>
          </a:p>
          <a:p>
            <a:pPr>
              <a:defRPr/>
            </a:pPr>
            <a:r>
              <a:rPr lang="en-US" altLang="en-US"/>
              <a:t>protect sensitive files on computers within the network. It is used to service outside</a:t>
            </a:r>
          </a:p>
          <a:p>
            <a:pPr>
              <a:defRPr/>
            </a:pPr>
            <a:r>
              <a:rPr lang="en-US" altLang="en-US"/>
              <a:t>network, especially Internet, connections and dial-in lines. Personal firewalls that</a:t>
            </a:r>
          </a:p>
          <a:p>
            <a:pPr>
              <a:defRPr/>
            </a:pPr>
            <a:r>
              <a:rPr lang="en-US" altLang="en-US"/>
              <a:t>are implemented in hardware or software, and associated with a single workstation</a:t>
            </a:r>
          </a:p>
          <a:p>
            <a:pPr>
              <a:defRPr/>
            </a:pPr>
            <a:r>
              <a:rPr lang="en-US" altLang="en-US"/>
              <a:t>or PC, are also common.</a:t>
            </a:r>
          </a:p>
          <a:p>
            <a:pPr>
              <a:defRPr/>
            </a:pPr>
            <a:endParaRPr lang="en-US" altLang="en-US"/>
          </a:p>
          <a:p>
            <a:pPr>
              <a:defRPr/>
            </a:pPr>
            <a:r>
              <a:rPr lang="en-US" altLang="en-US"/>
              <a:t>[BELL94] lists the following design goals for a firewall:</a:t>
            </a:r>
          </a:p>
          <a:p>
            <a:pPr>
              <a:defRPr/>
            </a:pPr>
            <a:r>
              <a:rPr lang="en-US" altLang="en-US" b="1"/>
              <a:t>1. All traffic from inside to outside, and vice versa, must pass through the firewall.</a:t>
            </a:r>
          </a:p>
          <a:p>
            <a:pPr>
              <a:defRPr/>
            </a:pPr>
            <a:r>
              <a:rPr lang="en-US" altLang="en-US"/>
              <a:t>This is achieved by physically blocking all access to the local network</a:t>
            </a:r>
          </a:p>
          <a:p>
            <a:pPr>
              <a:defRPr/>
            </a:pPr>
            <a:r>
              <a:rPr lang="en-US" altLang="en-US"/>
              <a:t>except via the firewall. Various configurations are possible, as explained later</a:t>
            </a:r>
          </a:p>
          <a:p>
            <a:pPr>
              <a:defRPr/>
            </a:pPr>
            <a:r>
              <a:rPr lang="en-US" altLang="en-US"/>
              <a:t>in this chapter.</a:t>
            </a:r>
          </a:p>
          <a:p>
            <a:pPr>
              <a:defRPr/>
            </a:pPr>
            <a:r>
              <a:rPr lang="en-US" altLang="en-US" b="1"/>
              <a:t>2. Only authorized traffic, as defined by the local security policy, will be allowed</a:t>
            </a:r>
          </a:p>
          <a:p>
            <a:pPr>
              <a:defRPr/>
            </a:pPr>
            <a:r>
              <a:rPr lang="en-US" altLang="en-US"/>
              <a:t>to pass. Various types of firewalls are used, which implement various types of</a:t>
            </a:r>
          </a:p>
          <a:p>
            <a:pPr>
              <a:defRPr/>
            </a:pPr>
            <a:r>
              <a:rPr lang="en-US" altLang="en-US"/>
              <a:t>security policies.</a:t>
            </a:r>
          </a:p>
          <a:p>
            <a:pPr>
              <a:defRPr/>
            </a:pPr>
            <a:r>
              <a:rPr lang="en-US" altLang="en-US" b="1"/>
              <a:t>3. The firewall itself is immune to penetration. This implies the use of a hardened</a:t>
            </a:r>
          </a:p>
          <a:p>
            <a:pPr>
              <a:defRPr/>
            </a:pPr>
            <a:r>
              <a:rPr lang="en-US" altLang="en-US"/>
              <a:t>system with a secured operating system. Trusted computer systems are</a:t>
            </a:r>
          </a:p>
          <a:p>
            <a:pPr>
              <a:defRPr/>
            </a:pPr>
            <a:r>
              <a:rPr lang="en-US" altLang="en-US"/>
              <a:t>suitable for hosting a firewall and often required in government applications.</a:t>
            </a:r>
            <a:endParaRPr lang="en-NZ" altLang="en-US"/>
          </a:p>
        </p:txBody>
      </p:sp>
      <p:sp>
        <p:nvSpPr>
          <p:cNvPr id="131076" name="Slide Number Placeholder 3">
            <a:extLst>
              <a:ext uri="{FF2B5EF4-FFF2-40B4-BE49-F238E27FC236}">
                <a16:creationId xmlns:a16="http://schemas.microsoft.com/office/drawing/2014/main" id="{C63720E5-5056-4FD4-65DE-A2E7AF5B27C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49E676E-BBF2-4CA0-AEAE-9F4260DFAB2A}" type="slidenum">
              <a:rPr lang="en-US" altLang="en-US"/>
              <a:pPr>
                <a:spcBef>
                  <a:spcPct val="0"/>
                </a:spcBef>
              </a:pPr>
              <a:t>59</a:t>
            </a:fld>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3C864114-D937-6927-586A-E58B67EF49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a:extLst>
              <a:ext uri="{FF2B5EF4-FFF2-40B4-BE49-F238E27FC236}">
                <a16:creationId xmlns:a16="http://schemas.microsoft.com/office/drawing/2014/main" id="{B4991489-2D94-2CC2-80A5-2EF8ABDA9E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UNIX System V makes use of a simple but powerful process facility that is highly</a:t>
            </a:r>
          </a:p>
          <a:p>
            <a:r>
              <a:rPr lang="en-US" altLang="en-US"/>
              <a:t>visible to the user. UNIX follows the model of Figure 3.15b , in which most of the OS</a:t>
            </a:r>
          </a:p>
          <a:p>
            <a:r>
              <a:rPr lang="en-US" altLang="en-US"/>
              <a:t>executes within the environment of a user process. UNIX uses two categories of processes:</a:t>
            </a:r>
          </a:p>
          <a:p>
            <a:r>
              <a:rPr lang="en-US" altLang="en-US"/>
              <a:t>system processes and user processes. System processes run in kernel mode and</a:t>
            </a:r>
          </a:p>
          <a:p>
            <a:r>
              <a:rPr lang="en-US" altLang="en-US"/>
              <a:t>execute operating system code to perform administrative and housekeeping functions,</a:t>
            </a:r>
          </a:p>
          <a:p>
            <a:r>
              <a:rPr lang="en-US" altLang="en-US"/>
              <a:t>such as allocation of memory and process swapping. User processes operate</a:t>
            </a:r>
          </a:p>
          <a:p>
            <a:r>
              <a:rPr lang="en-US" altLang="en-US"/>
              <a:t>in user mode to execute user programs and utilities and in kernel mode to execute</a:t>
            </a:r>
          </a:p>
          <a:p>
            <a:r>
              <a:rPr lang="en-US" altLang="en-US"/>
              <a:t>instructions that belong to the kernel. A user process enters kernel mode by issuing a</a:t>
            </a:r>
          </a:p>
          <a:p>
            <a:r>
              <a:rPr lang="en-US" altLang="en-US"/>
              <a:t>system call, when an exception (fault) is generated, or when an interrupt occurs.</a:t>
            </a:r>
            <a:endParaRPr lang="en-NZ" altLang="en-US"/>
          </a:p>
        </p:txBody>
      </p:sp>
      <p:sp>
        <p:nvSpPr>
          <p:cNvPr id="133124" name="Slide Number Placeholder 3">
            <a:extLst>
              <a:ext uri="{FF2B5EF4-FFF2-40B4-BE49-F238E27FC236}">
                <a16:creationId xmlns:a16="http://schemas.microsoft.com/office/drawing/2014/main" id="{F748B31F-9A0D-22E6-3E27-7011B16A8D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FA36E04-BF91-4970-8533-9E5682D9011B}" type="slidenum">
              <a:rPr lang="en-US" altLang="en-US"/>
              <a:pPr>
                <a:spcBef>
                  <a:spcPct val="0"/>
                </a:spcBef>
              </a:pPr>
              <a:t>60</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1D50ED49-39AA-ED7F-C422-8B6537208E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a:extLst>
              <a:ext uri="{FF2B5EF4-FFF2-40B4-BE49-F238E27FC236}">
                <a16:creationId xmlns:a16="http://schemas.microsoft.com/office/drawing/2014/main" id="{51E7BB0B-0B0A-B65E-3E9F-5FC1EC7E4A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 total of nine process states are recognized by the UNIX SVR4 operating system;</a:t>
            </a:r>
          </a:p>
          <a:p>
            <a:r>
              <a:rPr lang="en-US" altLang="en-US"/>
              <a:t>these are listed in Table 3.9</a:t>
            </a:r>
          </a:p>
          <a:p>
            <a:endParaRPr lang="en-US" altLang="en-US"/>
          </a:p>
        </p:txBody>
      </p:sp>
      <p:sp>
        <p:nvSpPr>
          <p:cNvPr id="135172" name="Slide Number Placeholder 3">
            <a:extLst>
              <a:ext uri="{FF2B5EF4-FFF2-40B4-BE49-F238E27FC236}">
                <a16:creationId xmlns:a16="http://schemas.microsoft.com/office/drawing/2014/main" id="{C5BFE8BC-6FC9-9318-F3F4-289C7E11B4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DEE5D6-F7D3-4D90-BFC9-3A462C211735}" type="slidenum">
              <a:rPr lang="en-US" altLang="en-US"/>
              <a:pPr>
                <a:spcBef>
                  <a:spcPct val="0"/>
                </a:spcBef>
              </a:pPr>
              <a:t>61</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49BDF66F-FCE4-6E16-A88A-B19813B674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C2F1BDED-A8F5-40A3-ADC7-F8CB2D703A8A}"/>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a:defRPr/>
            </a:pPr>
            <a:r>
              <a:rPr lang="en-US" altLang="en-US"/>
              <a:t>At any given point in time,</a:t>
            </a:r>
          </a:p>
          <a:p>
            <a:pPr>
              <a:defRPr/>
            </a:pPr>
            <a:r>
              <a:rPr lang="en-US" altLang="en-US" i="1"/>
              <a:t>while the program is executing , this process can be uniquely characterized by a</a:t>
            </a:r>
          </a:p>
          <a:p>
            <a:pPr>
              <a:defRPr/>
            </a:pPr>
            <a:r>
              <a:rPr lang="en-US" altLang="en-US"/>
              <a:t>number of elements, including the following:</a:t>
            </a:r>
          </a:p>
          <a:p>
            <a:pPr>
              <a:defRPr/>
            </a:pPr>
            <a:r>
              <a:rPr lang="en-US" altLang="en-US"/>
              <a:t>• </a:t>
            </a:r>
            <a:r>
              <a:rPr lang="en-US" altLang="en-US" b="1"/>
              <a:t>Identifier: A unique identifier associated with this process, to distinguish it</a:t>
            </a:r>
          </a:p>
          <a:p>
            <a:pPr>
              <a:defRPr/>
            </a:pPr>
            <a:r>
              <a:rPr lang="en-US" altLang="en-US"/>
              <a:t>from all other processes.</a:t>
            </a:r>
          </a:p>
          <a:p>
            <a:pPr>
              <a:defRPr/>
            </a:pPr>
            <a:r>
              <a:rPr lang="en-US" altLang="en-US"/>
              <a:t>• </a:t>
            </a:r>
            <a:r>
              <a:rPr lang="en-US" altLang="en-US" b="1"/>
              <a:t>State: If the process is currently executing, it is in the running state.</a:t>
            </a:r>
          </a:p>
          <a:p>
            <a:pPr>
              <a:defRPr/>
            </a:pPr>
            <a:r>
              <a:rPr lang="en-US" altLang="en-US"/>
              <a:t>• </a:t>
            </a:r>
            <a:r>
              <a:rPr lang="en-US" altLang="en-US" b="1"/>
              <a:t>Priority: Priority level relative to other processes.</a:t>
            </a:r>
          </a:p>
          <a:p>
            <a:pPr>
              <a:defRPr/>
            </a:pPr>
            <a:r>
              <a:rPr lang="en-US" altLang="en-US"/>
              <a:t>• </a:t>
            </a:r>
            <a:r>
              <a:rPr lang="en-US" altLang="en-US" b="1"/>
              <a:t>Program counter: The address of the next instruction in the program to be</a:t>
            </a:r>
          </a:p>
          <a:p>
            <a:pPr>
              <a:defRPr/>
            </a:pPr>
            <a:r>
              <a:rPr lang="en-US" altLang="en-US"/>
              <a:t>executed.</a:t>
            </a:r>
          </a:p>
          <a:p>
            <a:pPr>
              <a:defRPr/>
            </a:pPr>
            <a:r>
              <a:rPr lang="en-US" altLang="en-US"/>
              <a:t>• </a:t>
            </a:r>
            <a:r>
              <a:rPr lang="en-US" altLang="en-US" b="1"/>
              <a:t>Memory pointers: Includes pointers to the program code and data associated</a:t>
            </a:r>
          </a:p>
          <a:p>
            <a:pPr>
              <a:defRPr/>
            </a:pPr>
            <a:r>
              <a:rPr lang="en-US" altLang="en-US"/>
              <a:t>with this process, plus any memory blocks shared with other processes.</a:t>
            </a:r>
          </a:p>
          <a:p>
            <a:pPr>
              <a:defRPr/>
            </a:pPr>
            <a:r>
              <a:rPr lang="en-US" altLang="en-US"/>
              <a:t>• </a:t>
            </a:r>
            <a:r>
              <a:rPr lang="en-US" altLang="en-US" b="1"/>
              <a:t>Context data: These are data that are present in registers in the processor</a:t>
            </a:r>
          </a:p>
          <a:p>
            <a:pPr>
              <a:defRPr/>
            </a:pPr>
            <a:r>
              <a:rPr lang="en-US" altLang="en-US"/>
              <a:t>while the process is executing.</a:t>
            </a:r>
          </a:p>
          <a:p>
            <a:pPr>
              <a:defRPr/>
            </a:pPr>
            <a:r>
              <a:rPr lang="en-US" altLang="en-US"/>
              <a:t>• </a:t>
            </a:r>
            <a:r>
              <a:rPr lang="en-US" altLang="en-US" b="1"/>
              <a:t>I/O status information: Includes outstanding I/O requests, I/O devices (e.g.,</a:t>
            </a:r>
          </a:p>
          <a:p>
            <a:pPr>
              <a:defRPr/>
            </a:pPr>
            <a:r>
              <a:rPr lang="en-US" altLang="en-US"/>
              <a:t>disk drives) assigned to this process, a list of files in use by the process, and</a:t>
            </a:r>
          </a:p>
          <a:p>
            <a:pPr>
              <a:defRPr/>
            </a:pPr>
            <a:r>
              <a:rPr lang="en-US" altLang="en-US"/>
              <a:t>so on.</a:t>
            </a:r>
          </a:p>
          <a:p>
            <a:pPr>
              <a:defRPr/>
            </a:pPr>
            <a:r>
              <a:rPr lang="en-US" altLang="en-US"/>
              <a:t>• </a:t>
            </a:r>
            <a:r>
              <a:rPr lang="en-US" altLang="en-US" b="1"/>
              <a:t>Accounting information: May include the amount of processor time and clock</a:t>
            </a:r>
          </a:p>
          <a:p>
            <a:pPr>
              <a:defRPr/>
            </a:pPr>
            <a:r>
              <a:rPr lang="en-US" altLang="en-US"/>
              <a:t>time used, time limits, account numbers, and so on.</a:t>
            </a:r>
          </a:p>
        </p:txBody>
      </p:sp>
      <p:sp>
        <p:nvSpPr>
          <p:cNvPr id="26628" name="Slide Number Placeholder 3">
            <a:extLst>
              <a:ext uri="{FF2B5EF4-FFF2-40B4-BE49-F238E27FC236}">
                <a16:creationId xmlns:a16="http://schemas.microsoft.com/office/drawing/2014/main" id="{85121561-12A8-4A7D-E408-FB7F203AE7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1A336D-67E5-41BA-BEA2-B4A968F91522}" type="slidenum">
              <a:rPr lang="en-US" altLang="en-US"/>
              <a:pPr>
                <a:spcBef>
                  <a:spcPct val="0"/>
                </a:spcBef>
              </a:pPr>
              <a:t>8</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C9841BC3-EA56-C656-D862-84273A8DF5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a:extLst>
              <a:ext uri="{FF2B5EF4-FFF2-40B4-BE49-F238E27FC236}">
                <a16:creationId xmlns:a16="http://schemas.microsoft.com/office/drawing/2014/main" id="{67433F9E-C260-4FE7-B2D5-F63D50409A89}"/>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55000" lnSpcReduction="20000"/>
          </a:bodyPr>
          <a:lstStyle/>
          <a:p>
            <a:pPr>
              <a:defRPr/>
            </a:pPr>
            <a:r>
              <a:rPr lang="en-US" altLang="en-US"/>
              <a:t>UNIX Process State Transition Diagram</a:t>
            </a:r>
          </a:p>
          <a:p>
            <a:pPr>
              <a:defRPr/>
            </a:pPr>
            <a:endParaRPr lang="en-US" altLang="en-US"/>
          </a:p>
          <a:p>
            <a:pPr>
              <a:defRPr/>
            </a:pPr>
            <a:r>
              <a:rPr lang="en-US" altLang="en-US"/>
              <a:t>This figure is similar to Figure 3.9b , with the two</a:t>
            </a:r>
          </a:p>
          <a:p>
            <a:pPr>
              <a:defRPr/>
            </a:pPr>
            <a:r>
              <a:rPr lang="en-US" altLang="en-US"/>
              <a:t>UNIX sleeping states corresponding to the two blocked states. The differences are</a:t>
            </a:r>
          </a:p>
          <a:p>
            <a:pPr>
              <a:defRPr/>
            </a:pPr>
            <a:r>
              <a:rPr lang="en-US" altLang="en-US"/>
              <a:t>as follows:</a:t>
            </a:r>
          </a:p>
          <a:p>
            <a:pPr>
              <a:defRPr/>
            </a:pPr>
            <a:r>
              <a:rPr lang="en-US" altLang="en-US"/>
              <a:t>• UNIX employs two Running states to indicate whether the process is executing</a:t>
            </a:r>
          </a:p>
          <a:p>
            <a:pPr>
              <a:defRPr/>
            </a:pPr>
            <a:r>
              <a:rPr lang="en-US" altLang="en-US"/>
              <a:t>in user mode or kernel mode.</a:t>
            </a:r>
          </a:p>
          <a:p>
            <a:pPr>
              <a:defRPr/>
            </a:pPr>
            <a:r>
              <a:rPr lang="en-US" altLang="en-US"/>
              <a:t>• A distinction is made between the two states: (Ready to Run, in Memory) and</a:t>
            </a:r>
          </a:p>
          <a:p>
            <a:pPr>
              <a:defRPr/>
            </a:pPr>
            <a:r>
              <a:rPr lang="en-US" altLang="en-US"/>
              <a:t>(Preempted). These are essentially the same state, as indicated by the dotted</a:t>
            </a:r>
          </a:p>
          <a:p>
            <a:pPr>
              <a:defRPr/>
            </a:pPr>
            <a:r>
              <a:rPr lang="en-US" altLang="en-US"/>
              <a:t>line joining them. The distinction is made to emphasize the way in which the</a:t>
            </a:r>
          </a:p>
          <a:p>
            <a:pPr>
              <a:defRPr/>
            </a:pPr>
            <a:r>
              <a:rPr lang="en-US" altLang="en-US"/>
              <a:t>preempted state is entered. When a process is running in kernel mode (as a</a:t>
            </a:r>
          </a:p>
          <a:p>
            <a:pPr>
              <a:defRPr/>
            </a:pPr>
            <a:r>
              <a:rPr lang="en-US" altLang="en-US"/>
              <a:t>result of a supervisor call, clock interrupt, or I/O interrupt), there will come</a:t>
            </a:r>
          </a:p>
          <a:p>
            <a:pPr>
              <a:defRPr/>
            </a:pPr>
            <a:r>
              <a:rPr lang="en-US" altLang="en-US"/>
              <a:t>a time when the kernel has completed its work and is ready to return control</a:t>
            </a:r>
          </a:p>
          <a:p>
            <a:pPr>
              <a:defRPr/>
            </a:pPr>
            <a:r>
              <a:rPr lang="en-US" altLang="en-US"/>
              <a:t>to the user program. At this point, the kernel may decide to preempt the current</a:t>
            </a:r>
          </a:p>
          <a:p>
            <a:pPr>
              <a:defRPr/>
            </a:pPr>
            <a:r>
              <a:rPr lang="en-US" altLang="en-US"/>
              <a:t>process in favor of one that is ready and of higher priority. In that case,</a:t>
            </a:r>
          </a:p>
          <a:p>
            <a:pPr>
              <a:defRPr/>
            </a:pPr>
            <a:r>
              <a:rPr lang="en-US" altLang="en-US"/>
              <a:t>the current process moves to the preempted state. However, for purposes of</a:t>
            </a:r>
          </a:p>
          <a:p>
            <a:pPr>
              <a:defRPr/>
            </a:pPr>
            <a:r>
              <a:rPr lang="en-US" altLang="en-US"/>
              <a:t>dispatching, those processes in the Preempted state and those in the (Ready to</a:t>
            </a:r>
          </a:p>
          <a:p>
            <a:pPr>
              <a:defRPr/>
            </a:pPr>
            <a:r>
              <a:rPr lang="en-US" altLang="en-US"/>
              <a:t>Run, in Memory) state form one queue.</a:t>
            </a:r>
          </a:p>
          <a:p>
            <a:pPr>
              <a:defRPr/>
            </a:pPr>
            <a:endParaRPr lang="en-US" altLang="en-US"/>
          </a:p>
          <a:p>
            <a:pPr>
              <a:defRPr/>
            </a:pPr>
            <a:r>
              <a:rPr lang="en-US" altLang="en-US"/>
              <a:t>Preemption can only occur when a process is about to move from kernel mode</a:t>
            </a:r>
          </a:p>
          <a:p>
            <a:pPr>
              <a:defRPr/>
            </a:pPr>
            <a:r>
              <a:rPr lang="en-US" altLang="en-US"/>
              <a:t>to user mode. While a process is running in kernel mode, it may not be preempted.</a:t>
            </a:r>
          </a:p>
          <a:p>
            <a:pPr>
              <a:defRPr/>
            </a:pPr>
            <a:r>
              <a:rPr lang="en-US" altLang="en-US"/>
              <a:t>This makes UNIX unsuitable for real-time processing. Chapter 10 discusses the</a:t>
            </a:r>
          </a:p>
          <a:p>
            <a:pPr>
              <a:defRPr/>
            </a:pPr>
            <a:r>
              <a:rPr lang="en-US" altLang="en-US"/>
              <a:t>requirements for real-time processing.</a:t>
            </a:r>
          </a:p>
          <a:p>
            <a:pPr>
              <a:defRPr/>
            </a:pPr>
            <a:endParaRPr lang="en-US" altLang="en-US"/>
          </a:p>
          <a:p>
            <a:pPr>
              <a:defRPr/>
            </a:pPr>
            <a:r>
              <a:rPr lang="en-US" altLang="en-US"/>
              <a:t>Two processes are unique in UNIX. Process 0 is a special process that is created</a:t>
            </a:r>
          </a:p>
          <a:p>
            <a:pPr>
              <a:defRPr/>
            </a:pPr>
            <a:r>
              <a:rPr lang="en-US" altLang="en-US"/>
              <a:t>when the system boots; in effect, it is predefined as a data structure loaded</a:t>
            </a:r>
          </a:p>
          <a:p>
            <a:pPr>
              <a:defRPr/>
            </a:pPr>
            <a:r>
              <a:rPr lang="en-US" altLang="en-US"/>
              <a:t>at boot time. It is the swapper process. In addition, process 0 spawns process 1,</a:t>
            </a:r>
          </a:p>
          <a:p>
            <a:pPr>
              <a:defRPr/>
            </a:pPr>
            <a:r>
              <a:rPr lang="en-US" altLang="en-US"/>
              <a:t>referred to as the init process; all other processes in the system have process 1 as</a:t>
            </a:r>
          </a:p>
          <a:p>
            <a:pPr>
              <a:defRPr/>
            </a:pPr>
            <a:r>
              <a:rPr lang="en-US" altLang="en-US"/>
              <a:t>an ancestor. When a new interactive user logs on to the system, it is process 1 that</a:t>
            </a:r>
          </a:p>
          <a:p>
            <a:pPr>
              <a:defRPr/>
            </a:pPr>
            <a:r>
              <a:rPr lang="en-US" altLang="en-US"/>
              <a:t>creates a user process for that user. Subsequently, the user process can create child</a:t>
            </a:r>
          </a:p>
          <a:p>
            <a:pPr>
              <a:defRPr/>
            </a:pPr>
            <a:r>
              <a:rPr lang="en-US" altLang="en-US"/>
              <a:t>processes in a branching tree, so that any particular application can consist of a</a:t>
            </a:r>
          </a:p>
          <a:p>
            <a:pPr>
              <a:defRPr/>
            </a:pPr>
            <a:r>
              <a:rPr lang="en-US" altLang="en-US"/>
              <a:t>number of related processes.</a:t>
            </a:r>
          </a:p>
        </p:txBody>
      </p:sp>
      <p:sp>
        <p:nvSpPr>
          <p:cNvPr id="137220" name="Slide Number Placeholder 3">
            <a:extLst>
              <a:ext uri="{FF2B5EF4-FFF2-40B4-BE49-F238E27FC236}">
                <a16:creationId xmlns:a16="http://schemas.microsoft.com/office/drawing/2014/main" id="{8B31F5FB-9E3B-1FCF-101E-3618AA9552C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3D7DD4C-3EE2-4C6C-910B-B2A41057E112}" type="slidenum">
              <a:rPr lang="en-US" altLang="en-US"/>
              <a:pPr>
                <a:spcBef>
                  <a:spcPct val="0"/>
                </a:spcBef>
              </a:pPr>
              <a:t>62</a:t>
            </a:fld>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DBCE654A-8CFB-17D4-1F4D-081B84D713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a:extLst>
              <a:ext uri="{FF2B5EF4-FFF2-40B4-BE49-F238E27FC236}">
                <a16:creationId xmlns:a16="http://schemas.microsoft.com/office/drawing/2014/main" id="{092A7C51-6F72-45F8-9290-84034B2C3548}"/>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40000" lnSpcReduction="20000"/>
          </a:bodyPr>
          <a:lstStyle/>
          <a:p>
            <a:pPr>
              <a:defRPr/>
            </a:pPr>
            <a:r>
              <a:rPr lang="en-US" altLang="en-US"/>
              <a:t>A process in UNIX is a rather complex set of data structures that provide the OS</a:t>
            </a:r>
          </a:p>
          <a:p>
            <a:pPr>
              <a:defRPr/>
            </a:pPr>
            <a:r>
              <a:rPr lang="en-US" altLang="en-US"/>
              <a:t>with all of the information necessary to manage and dispatch processes. Table 3.10</a:t>
            </a:r>
          </a:p>
          <a:p>
            <a:pPr>
              <a:defRPr/>
            </a:pPr>
            <a:r>
              <a:rPr lang="en-US" altLang="en-US"/>
              <a:t>summarizes the elements of the process image, which are organized into three parts:</a:t>
            </a:r>
          </a:p>
          <a:p>
            <a:pPr>
              <a:defRPr/>
            </a:pPr>
            <a:r>
              <a:rPr lang="en-US" altLang="en-US"/>
              <a:t>user-level context, register context, and system-level context.</a:t>
            </a:r>
          </a:p>
          <a:p>
            <a:pPr>
              <a:defRPr/>
            </a:pPr>
            <a:endParaRPr lang="en-US" altLang="en-US"/>
          </a:p>
          <a:p>
            <a:pPr>
              <a:defRPr/>
            </a:pPr>
            <a:r>
              <a:rPr lang="en-US" altLang="en-US"/>
              <a:t>The </a:t>
            </a:r>
            <a:r>
              <a:rPr lang="en-US" altLang="en-US" b="1"/>
              <a:t>user-level context contains the basic elements of a user’s program and</a:t>
            </a:r>
          </a:p>
          <a:p>
            <a:pPr>
              <a:defRPr/>
            </a:pPr>
            <a:r>
              <a:rPr lang="en-US" altLang="en-US"/>
              <a:t>can be generated directly from a compiled object file. The user’s program is separated</a:t>
            </a:r>
          </a:p>
          <a:p>
            <a:pPr>
              <a:defRPr/>
            </a:pPr>
            <a:r>
              <a:rPr lang="en-US" altLang="en-US"/>
              <a:t>into text and data areas; the text area is read-only and is intended to hold</a:t>
            </a:r>
          </a:p>
          <a:p>
            <a:pPr>
              <a:defRPr/>
            </a:pPr>
            <a:r>
              <a:rPr lang="en-US" altLang="en-US"/>
              <a:t>the program’s instructions. While the process is executing, the processor uses the</a:t>
            </a:r>
          </a:p>
          <a:p>
            <a:pPr>
              <a:defRPr/>
            </a:pPr>
            <a:r>
              <a:rPr lang="en-US" altLang="en-US"/>
              <a:t>user stack area for procedure calls and returns and parameter passing. The shared</a:t>
            </a:r>
          </a:p>
          <a:p>
            <a:pPr>
              <a:defRPr/>
            </a:pPr>
            <a:r>
              <a:rPr lang="en-US" altLang="en-US"/>
              <a:t>memory area is a data area that is shared with other processes. There is only one</a:t>
            </a:r>
          </a:p>
          <a:p>
            <a:pPr>
              <a:defRPr/>
            </a:pPr>
            <a:r>
              <a:rPr lang="en-US" altLang="en-US"/>
              <a:t>physical copy of a shared memory area, but, by the use of virtual memory, it appears</a:t>
            </a:r>
          </a:p>
          <a:p>
            <a:pPr>
              <a:defRPr/>
            </a:pPr>
            <a:r>
              <a:rPr lang="en-US" altLang="en-US"/>
              <a:t>to each sharing process that the shared memory region is in its address space. When</a:t>
            </a:r>
          </a:p>
          <a:p>
            <a:pPr>
              <a:defRPr/>
            </a:pPr>
            <a:r>
              <a:rPr lang="en-US" altLang="en-US"/>
              <a:t>a process is not running, the processor status information is stored in the </a:t>
            </a:r>
            <a:r>
              <a:rPr lang="en-US" altLang="en-US" b="1"/>
              <a:t>register</a:t>
            </a:r>
          </a:p>
          <a:p>
            <a:pPr>
              <a:defRPr/>
            </a:pPr>
            <a:r>
              <a:rPr lang="en-US" altLang="en-US" b="1"/>
              <a:t>context area.</a:t>
            </a:r>
          </a:p>
          <a:p>
            <a:pPr>
              <a:defRPr/>
            </a:pPr>
            <a:endParaRPr lang="en-US" altLang="en-US" b="1"/>
          </a:p>
          <a:p>
            <a:pPr>
              <a:defRPr/>
            </a:pPr>
            <a:r>
              <a:rPr lang="en-US" altLang="en-US"/>
              <a:t>The </a:t>
            </a:r>
            <a:r>
              <a:rPr lang="en-US" altLang="en-US" b="1"/>
              <a:t>system-level context contains the remaining information that the OS</a:t>
            </a:r>
          </a:p>
          <a:p>
            <a:pPr>
              <a:defRPr/>
            </a:pPr>
            <a:r>
              <a:rPr lang="en-US" altLang="en-US"/>
              <a:t>needs to manage the process. It consists of a static part, which is fixed in size and</a:t>
            </a:r>
          </a:p>
          <a:p>
            <a:pPr>
              <a:defRPr/>
            </a:pPr>
            <a:r>
              <a:rPr lang="en-US" altLang="en-US"/>
              <a:t>stays with a process throughout its lifetime, and a dynamic part, which varies in</a:t>
            </a:r>
          </a:p>
          <a:p>
            <a:pPr>
              <a:defRPr/>
            </a:pPr>
            <a:r>
              <a:rPr lang="en-US" altLang="en-US"/>
              <a:t>size through the life of the process. One element of the static part is the process</a:t>
            </a:r>
          </a:p>
          <a:p>
            <a:pPr>
              <a:defRPr/>
            </a:pPr>
            <a:r>
              <a:rPr lang="en-US" altLang="en-US"/>
              <a:t>table entry. This is actually part of the process table maintained by the OS, with</a:t>
            </a:r>
          </a:p>
          <a:p>
            <a:pPr>
              <a:defRPr/>
            </a:pPr>
            <a:r>
              <a:rPr lang="en-US" altLang="en-US"/>
              <a:t>one entry per process. The process table entry contains process control information</a:t>
            </a:r>
          </a:p>
          <a:p>
            <a:pPr>
              <a:defRPr/>
            </a:pPr>
            <a:r>
              <a:rPr lang="en-US" altLang="en-US"/>
              <a:t>that is accessible to the kernel at all times; hence, in a virtual memory system, all</a:t>
            </a:r>
          </a:p>
          <a:p>
            <a:pPr>
              <a:defRPr/>
            </a:pPr>
            <a:r>
              <a:rPr lang="en-US" altLang="en-US"/>
              <a:t>process table entries are maintained in main memory. Table 3.11 lists the contents</a:t>
            </a:r>
          </a:p>
          <a:p>
            <a:pPr>
              <a:defRPr/>
            </a:pPr>
            <a:r>
              <a:rPr lang="en-US" altLang="en-US"/>
              <a:t>of a process table entry. The user area, or U area, contains additional process control</a:t>
            </a:r>
          </a:p>
          <a:p>
            <a:pPr>
              <a:defRPr/>
            </a:pPr>
            <a:r>
              <a:rPr lang="en-US" altLang="en-US"/>
              <a:t>information that is needed by the kernel when it is executing in the context of</a:t>
            </a:r>
          </a:p>
          <a:p>
            <a:pPr>
              <a:defRPr/>
            </a:pPr>
            <a:r>
              <a:rPr lang="en-US" altLang="en-US"/>
              <a:t>this process; it is also used when paging processes to and from memory. Table 3.12</a:t>
            </a:r>
          </a:p>
          <a:p>
            <a:pPr>
              <a:defRPr/>
            </a:pPr>
            <a:r>
              <a:rPr lang="en-US" altLang="en-US"/>
              <a:t>shows the contents of this table.</a:t>
            </a:r>
          </a:p>
          <a:p>
            <a:pPr>
              <a:defRPr/>
            </a:pPr>
            <a:endParaRPr lang="en-US" altLang="en-US"/>
          </a:p>
          <a:p>
            <a:pPr>
              <a:defRPr/>
            </a:pPr>
            <a:r>
              <a:rPr lang="en-US" altLang="en-US"/>
              <a:t>The distinction between the process table entry and the U area reflects the</a:t>
            </a:r>
          </a:p>
          <a:p>
            <a:pPr>
              <a:defRPr/>
            </a:pPr>
            <a:r>
              <a:rPr lang="en-US" altLang="en-US"/>
              <a:t>fact that the UNIX kernel always executes in the context of some process. Much</a:t>
            </a:r>
          </a:p>
          <a:p>
            <a:pPr>
              <a:defRPr/>
            </a:pPr>
            <a:r>
              <a:rPr lang="en-US" altLang="en-US"/>
              <a:t>of the time, the kernel will be dealing with the concerns of that process. However,</a:t>
            </a:r>
          </a:p>
          <a:p>
            <a:pPr>
              <a:defRPr/>
            </a:pPr>
            <a:r>
              <a:rPr lang="en-US" altLang="en-US"/>
              <a:t>some of the time, such as when the kernel is performing a scheduling algorithm</a:t>
            </a:r>
          </a:p>
          <a:p>
            <a:pPr>
              <a:defRPr/>
            </a:pPr>
            <a:r>
              <a:rPr lang="en-US" altLang="en-US"/>
              <a:t>preparatory to dispatching another process, it will need access to information about</a:t>
            </a:r>
          </a:p>
          <a:p>
            <a:pPr>
              <a:defRPr/>
            </a:pPr>
            <a:r>
              <a:rPr lang="en-US" altLang="en-US"/>
              <a:t>other processes. The information in a process table can be accessed when the given</a:t>
            </a:r>
          </a:p>
          <a:p>
            <a:pPr>
              <a:defRPr/>
            </a:pPr>
            <a:r>
              <a:rPr lang="en-US" altLang="en-US"/>
              <a:t>process is not the current one.</a:t>
            </a:r>
          </a:p>
          <a:p>
            <a:pPr>
              <a:defRPr/>
            </a:pPr>
            <a:endParaRPr lang="en-US" altLang="en-US"/>
          </a:p>
          <a:p>
            <a:pPr>
              <a:defRPr/>
            </a:pPr>
            <a:r>
              <a:rPr lang="en-US" altLang="en-US"/>
              <a:t>The third static portion of the system-level context is the per process region</a:t>
            </a:r>
          </a:p>
          <a:p>
            <a:pPr>
              <a:defRPr/>
            </a:pPr>
            <a:r>
              <a:rPr lang="en-US" altLang="en-US"/>
              <a:t>table, which is used by the memory management system. Finally, the kernel stack is</a:t>
            </a:r>
          </a:p>
          <a:p>
            <a:pPr>
              <a:defRPr/>
            </a:pPr>
            <a:r>
              <a:rPr lang="en-US" altLang="en-US"/>
              <a:t>the dynamic portion of the system-level context. This stack is used when the process</a:t>
            </a:r>
          </a:p>
          <a:p>
            <a:pPr>
              <a:defRPr/>
            </a:pPr>
            <a:r>
              <a:rPr lang="en-US" altLang="en-US"/>
              <a:t>is executing in kernel mode and contains the information that must be saved and</a:t>
            </a:r>
          </a:p>
          <a:p>
            <a:pPr>
              <a:defRPr/>
            </a:pPr>
            <a:r>
              <a:rPr lang="en-US" altLang="en-US"/>
              <a:t>restored as procedure calls and interrupts occur.</a:t>
            </a:r>
            <a:endParaRPr lang="en-NZ" altLang="en-US"/>
          </a:p>
        </p:txBody>
      </p:sp>
      <p:sp>
        <p:nvSpPr>
          <p:cNvPr id="139268" name="Slide Number Placeholder 3">
            <a:extLst>
              <a:ext uri="{FF2B5EF4-FFF2-40B4-BE49-F238E27FC236}">
                <a16:creationId xmlns:a16="http://schemas.microsoft.com/office/drawing/2014/main" id="{639A7A46-7A0A-FD35-2F2F-1E41B80BC1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477136B-B558-4794-954E-C9EBBF0DECF6}" type="slidenum">
              <a:rPr lang="en-US" altLang="en-US"/>
              <a:pPr>
                <a:spcBef>
                  <a:spcPct val="0"/>
                </a:spcBef>
              </a:pPr>
              <a:t>63</a:t>
            </a:fld>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8D757BD0-2455-CFBE-C352-3B42FEDCEA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EA656556-BF3F-4ED6-4900-A573ADB055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Table 3.11 lists the contents</a:t>
            </a:r>
          </a:p>
          <a:p>
            <a:r>
              <a:rPr lang="en-US" altLang="en-US"/>
              <a:t>of a process table entry. The user area, or U area, contains additional process control</a:t>
            </a:r>
          </a:p>
          <a:p>
            <a:r>
              <a:rPr lang="en-US" altLang="en-US"/>
              <a:t>information that is needed by the kernel when it is executing in the context of</a:t>
            </a:r>
          </a:p>
          <a:p>
            <a:r>
              <a:rPr lang="en-US" altLang="en-US"/>
              <a:t>this process; it is also used when paging processes to and from memory.</a:t>
            </a:r>
          </a:p>
        </p:txBody>
      </p:sp>
      <p:sp>
        <p:nvSpPr>
          <p:cNvPr id="141316" name="Slide Number Placeholder 3">
            <a:extLst>
              <a:ext uri="{FF2B5EF4-FFF2-40B4-BE49-F238E27FC236}">
                <a16:creationId xmlns:a16="http://schemas.microsoft.com/office/drawing/2014/main" id="{84F75765-CC6A-C69A-02A6-F7ABF5F67B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D185181-06F9-437D-AFA9-CECEC5585373}" type="slidenum">
              <a:rPr lang="en-US" altLang="en-US"/>
              <a:pPr>
                <a:spcBef>
                  <a:spcPct val="0"/>
                </a:spcBef>
              </a:pPr>
              <a:t>64</a:t>
            </a:fld>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F2ABEF34-4346-C47E-AFB5-1CA1335302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a:extLst>
              <a:ext uri="{FF2B5EF4-FFF2-40B4-BE49-F238E27FC236}">
                <a16:creationId xmlns:a16="http://schemas.microsoft.com/office/drawing/2014/main" id="{EDE5F8EC-F7F6-FAD2-A598-682F6A928E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user area, or U area, contains additional process control</a:t>
            </a:r>
          </a:p>
          <a:p>
            <a:r>
              <a:rPr lang="en-US" altLang="en-US"/>
              <a:t>information that is needed by the kernel when it is executing in the context of</a:t>
            </a:r>
          </a:p>
          <a:p>
            <a:r>
              <a:rPr lang="en-US" altLang="en-US"/>
              <a:t>this process; it is also used when paging processes to and from memory. Table 3.12</a:t>
            </a:r>
          </a:p>
          <a:p>
            <a:r>
              <a:rPr lang="en-US" altLang="en-US"/>
              <a:t>shows the contents of this table.</a:t>
            </a:r>
          </a:p>
        </p:txBody>
      </p:sp>
      <p:sp>
        <p:nvSpPr>
          <p:cNvPr id="143364" name="Slide Number Placeholder 3">
            <a:extLst>
              <a:ext uri="{FF2B5EF4-FFF2-40B4-BE49-F238E27FC236}">
                <a16:creationId xmlns:a16="http://schemas.microsoft.com/office/drawing/2014/main" id="{A5DDDFEC-DDAF-BFAB-DD87-8E4F5EBF83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9545CB-C0EB-4D21-8621-3F84E0768C15}" type="slidenum">
              <a:rPr lang="en-US" altLang="en-US"/>
              <a:pPr>
                <a:spcBef>
                  <a:spcPct val="0"/>
                </a:spcBef>
              </a:pPr>
              <a:t>65</a:t>
            </a:fld>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58D51323-57A6-545E-E45E-A10D500BA1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a:extLst>
              <a:ext uri="{FF2B5EF4-FFF2-40B4-BE49-F238E27FC236}">
                <a16:creationId xmlns:a16="http://schemas.microsoft.com/office/drawing/2014/main" id="{B4F22911-9EE0-AEA8-9009-03B4EEDADF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Process creation in UNIX is made by means of the kernel system call, fork( ). When</a:t>
            </a:r>
          </a:p>
          <a:p>
            <a:r>
              <a:rPr lang="en-US" altLang="en-US"/>
              <a:t>a process issues a fork request, the OS performs the following functions [BACH86]:</a:t>
            </a:r>
          </a:p>
          <a:p>
            <a:r>
              <a:rPr lang="en-US" altLang="en-US" b="1"/>
              <a:t>1. It allocates a slot in the process table for the new process.</a:t>
            </a:r>
          </a:p>
          <a:p>
            <a:r>
              <a:rPr lang="en-US" altLang="en-US" b="1"/>
              <a:t>2. It assigns a unique process ID to the child process.</a:t>
            </a:r>
          </a:p>
          <a:p>
            <a:r>
              <a:rPr lang="en-US" altLang="en-US" b="1"/>
              <a:t>3. It makes a copy of the process image of the parent, with the exception of any</a:t>
            </a:r>
          </a:p>
          <a:p>
            <a:r>
              <a:rPr lang="en-US" altLang="en-US"/>
              <a:t>shared memory.</a:t>
            </a:r>
          </a:p>
          <a:p>
            <a:r>
              <a:rPr lang="en-US" altLang="en-US" b="1"/>
              <a:t>4. It increments counters for any files owned by the parent, to reflect that an</a:t>
            </a:r>
          </a:p>
          <a:p>
            <a:r>
              <a:rPr lang="en-US" altLang="en-US"/>
              <a:t>additional process now also owns those files.</a:t>
            </a:r>
          </a:p>
          <a:p>
            <a:r>
              <a:rPr lang="en-US" altLang="en-US" b="1"/>
              <a:t>5. It assigns the child process to the Ready to Run state.</a:t>
            </a:r>
          </a:p>
          <a:p>
            <a:r>
              <a:rPr lang="en-US" altLang="en-US" b="1"/>
              <a:t>6. It returns the ID number of the child to the parent process, and a 0 value to</a:t>
            </a:r>
          </a:p>
          <a:p>
            <a:r>
              <a:rPr lang="en-US" altLang="en-US"/>
              <a:t>the child process.</a:t>
            </a:r>
            <a:endParaRPr lang="en-NZ" altLang="en-US"/>
          </a:p>
        </p:txBody>
      </p:sp>
      <p:sp>
        <p:nvSpPr>
          <p:cNvPr id="145412" name="Slide Number Placeholder 3">
            <a:extLst>
              <a:ext uri="{FF2B5EF4-FFF2-40B4-BE49-F238E27FC236}">
                <a16:creationId xmlns:a16="http://schemas.microsoft.com/office/drawing/2014/main" id="{0EBB07AC-4C39-1F3D-ED3F-2463E16145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D1D8B94-59EC-4828-8B1A-AA09A2FF6BC0}" type="slidenum">
              <a:rPr lang="en-US" altLang="en-US"/>
              <a:pPr>
                <a:spcBef>
                  <a:spcPct val="0"/>
                </a:spcBef>
              </a:pPr>
              <a:t>66</a:t>
            </a:fld>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D0246BE4-E949-BC14-A36E-9FFE40F5A7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a:extLst>
              <a:ext uri="{FF2B5EF4-FFF2-40B4-BE49-F238E27FC236}">
                <a16:creationId xmlns:a16="http://schemas.microsoft.com/office/drawing/2014/main" id="{BE1BEEB7-C440-8961-54B1-F2F446E8F8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NZ" altLang="en-US"/>
              <a:t>When the kernel has completed these functions it can do one of the following, as part of</a:t>
            </a:r>
          </a:p>
          <a:p>
            <a:r>
              <a:rPr lang="en-NZ" altLang="en-US"/>
              <a:t>the dispatcher routine:</a:t>
            </a:r>
          </a:p>
          <a:p>
            <a:pPr lvl="1"/>
            <a:r>
              <a:rPr lang="en-NZ" altLang="en-US"/>
              <a:t>• Stay in the parent process. Control returns to user mode at the point of the fork call of the parent.</a:t>
            </a:r>
          </a:p>
          <a:p>
            <a:pPr lvl="1"/>
            <a:r>
              <a:rPr lang="en-NZ" altLang="en-US"/>
              <a:t>• Transfer control to the child process. The child process begins executing at the same point in the code as the parent, namely at the return from the fork call.</a:t>
            </a:r>
          </a:p>
          <a:p>
            <a:pPr lvl="1"/>
            <a:r>
              <a:rPr lang="en-NZ" altLang="en-US"/>
              <a:t>• Transfer control to another process. Both parent and child are left in the Ready to Run state.</a:t>
            </a:r>
          </a:p>
        </p:txBody>
      </p:sp>
      <p:sp>
        <p:nvSpPr>
          <p:cNvPr id="147460" name="Slide Number Placeholder 3">
            <a:extLst>
              <a:ext uri="{FF2B5EF4-FFF2-40B4-BE49-F238E27FC236}">
                <a16:creationId xmlns:a16="http://schemas.microsoft.com/office/drawing/2014/main" id="{CC829765-F8BD-87F3-5F77-D0EC5C2DA8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25626EA-7B26-4BF3-B2A4-BA071AC72928}" type="slidenum">
              <a:rPr lang="en-US" altLang="en-US"/>
              <a:pPr>
                <a:spcBef>
                  <a:spcPct val="0"/>
                </a:spcBef>
              </a:pPr>
              <a:t>67</a:t>
            </a:fld>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ED7C55E7-F051-2232-73C8-82790A7A2C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a:extLst>
              <a:ext uri="{FF2B5EF4-FFF2-40B4-BE49-F238E27FC236}">
                <a16:creationId xmlns:a16="http://schemas.microsoft.com/office/drawing/2014/main" id="{FB8E8B2E-DABA-8C63-74F9-D07C86698D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Summary of Chapter 3</a:t>
            </a:r>
          </a:p>
        </p:txBody>
      </p:sp>
      <p:sp>
        <p:nvSpPr>
          <p:cNvPr id="149508" name="Slide Number Placeholder 3">
            <a:extLst>
              <a:ext uri="{FF2B5EF4-FFF2-40B4-BE49-F238E27FC236}">
                <a16:creationId xmlns:a16="http://schemas.microsoft.com/office/drawing/2014/main" id="{E367460A-7A74-F367-CCBA-1DE7DBDD7F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4362796-EDA6-48BB-8A65-5BACE80F5084}" type="slidenum">
              <a:rPr lang="en-US" altLang="en-US"/>
              <a:pPr>
                <a:spcBef>
                  <a:spcPct val="0"/>
                </a:spcBef>
              </a:pPr>
              <a:t>68</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D16B26F8-10FE-E9A9-7C6B-7FED43D79F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AE9CAB3-0E05-A6AF-BA15-8FDB141B10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information in the preceding list is stored in a data structure, typically</a:t>
            </a:r>
          </a:p>
          <a:p>
            <a:r>
              <a:rPr lang="en-US" altLang="en-US"/>
              <a:t>called a </a:t>
            </a:r>
            <a:r>
              <a:rPr lang="en-US" altLang="en-US" b="1"/>
              <a:t>process control block ( Figure 3.1 ), that is created and managed by the OS.</a:t>
            </a:r>
          </a:p>
          <a:p>
            <a:r>
              <a:rPr lang="en-US" altLang="en-US"/>
              <a:t>The significant point about the process control block is that it contains sufficient</a:t>
            </a:r>
          </a:p>
          <a:p>
            <a:r>
              <a:rPr lang="en-US" altLang="en-US"/>
              <a:t>information so that it is possible to interrupt a running process and later resume</a:t>
            </a:r>
          </a:p>
          <a:p>
            <a:r>
              <a:rPr lang="en-US" altLang="en-US"/>
              <a:t>execution as if the interruption had not occurred. The process control block is</a:t>
            </a:r>
          </a:p>
          <a:p>
            <a:r>
              <a:rPr lang="en-US" altLang="en-US"/>
              <a:t>the key tool that enables the OS to support multiple processes and to provide for</a:t>
            </a:r>
          </a:p>
          <a:p>
            <a:r>
              <a:rPr lang="en-US" altLang="en-US"/>
              <a:t>multiprocessing. When a process is interrupted, the current values of the program</a:t>
            </a:r>
          </a:p>
          <a:p>
            <a:r>
              <a:rPr lang="en-US" altLang="en-US"/>
              <a:t>counter and the processor registers (context data) are saved in the appropriate fields</a:t>
            </a:r>
          </a:p>
          <a:p>
            <a:r>
              <a:rPr lang="en-US" altLang="en-US"/>
              <a:t>of the corresponding process control block, and the state of the process is changed</a:t>
            </a:r>
          </a:p>
          <a:p>
            <a:r>
              <a:rPr lang="en-US" altLang="en-US"/>
              <a:t>to some other value, such as </a:t>
            </a:r>
            <a:r>
              <a:rPr lang="en-US" altLang="en-US" i="1"/>
              <a:t>blocked or ready (described subsequently). The OS is</a:t>
            </a:r>
          </a:p>
          <a:p>
            <a:r>
              <a:rPr lang="en-US" altLang="en-US"/>
              <a:t>now free to put some other process in the running state. The program counter and</a:t>
            </a:r>
          </a:p>
          <a:p>
            <a:r>
              <a:rPr lang="en-US" altLang="en-US"/>
              <a:t>context data for this process are loaded into the processor registers and this process</a:t>
            </a:r>
          </a:p>
          <a:p>
            <a:r>
              <a:rPr lang="en-US" altLang="en-US"/>
              <a:t>now begins to execute.</a:t>
            </a:r>
          </a:p>
          <a:p>
            <a:endParaRPr lang="en-US" altLang="en-US"/>
          </a:p>
          <a:p>
            <a:r>
              <a:rPr lang="en-US" altLang="en-US"/>
              <a:t>Thus, we can say that a process consists of program code and associated data</a:t>
            </a:r>
          </a:p>
          <a:p>
            <a:r>
              <a:rPr lang="en-US" altLang="en-US"/>
              <a:t>plus a process control block. For a single-processor computer, at any given time, at</a:t>
            </a:r>
          </a:p>
          <a:p>
            <a:r>
              <a:rPr lang="en-US" altLang="en-US"/>
              <a:t>most one process is executing and that process is in the </a:t>
            </a:r>
            <a:r>
              <a:rPr lang="en-US" altLang="en-US" i="1"/>
              <a:t>running state.</a:t>
            </a:r>
            <a:endParaRPr lang="en-US" altLang="en-US"/>
          </a:p>
        </p:txBody>
      </p:sp>
      <p:sp>
        <p:nvSpPr>
          <p:cNvPr id="28676" name="Slide Number Placeholder 3">
            <a:extLst>
              <a:ext uri="{FF2B5EF4-FFF2-40B4-BE49-F238E27FC236}">
                <a16:creationId xmlns:a16="http://schemas.microsoft.com/office/drawing/2014/main" id="{4F176EB2-0C87-8BE5-FCD4-0717195C27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366CA03-C3AA-41A9-B9CB-23378983108F}" type="slidenum">
              <a:rPr lang="en-US" altLang="en-US"/>
              <a:pPr>
                <a:spcBef>
                  <a:spcPct val="0"/>
                </a:spcBef>
              </a:pPr>
              <a:t>9</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A3EF007B-496B-6A90-46C3-C0C8E747CB3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F0C085B6-D536-E58C-976F-A072D3D79F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As just discussed, for a program to be executed, a process, or task, is created for</a:t>
            </a:r>
          </a:p>
          <a:p>
            <a:r>
              <a:rPr lang="en-US" altLang="en-US"/>
              <a:t>that program. From the processor’s point of view, it executes instructions from its</a:t>
            </a:r>
          </a:p>
          <a:p>
            <a:r>
              <a:rPr lang="en-US" altLang="en-US"/>
              <a:t>repertoire in some sequence dictated by the changing values in the program counter</a:t>
            </a:r>
          </a:p>
          <a:p>
            <a:r>
              <a:rPr lang="en-US" altLang="en-US"/>
              <a:t>register. Over time, the program counter may refer to code in different programs</a:t>
            </a:r>
          </a:p>
          <a:p>
            <a:r>
              <a:rPr lang="en-US" altLang="en-US"/>
              <a:t>that are part of different processes. From the point of view of an individual program,</a:t>
            </a:r>
          </a:p>
          <a:p>
            <a:r>
              <a:rPr lang="en-US" altLang="en-US"/>
              <a:t>its execution involves a sequence of instructions within that program.</a:t>
            </a:r>
          </a:p>
          <a:p>
            <a:endParaRPr lang="en-US" altLang="en-US"/>
          </a:p>
          <a:p>
            <a:r>
              <a:rPr lang="en-US" altLang="en-US"/>
              <a:t>We can characterize the behavior of an individual process by listing the</a:t>
            </a:r>
          </a:p>
          <a:p>
            <a:r>
              <a:rPr lang="en-US" altLang="en-US"/>
              <a:t>sequence of instructions that execute for that process. Such a listing is referred to</a:t>
            </a:r>
          </a:p>
          <a:p>
            <a:r>
              <a:rPr lang="en-US" altLang="en-US"/>
              <a:t>as a </a:t>
            </a:r>
            <a:r>
              <a:rPr lang="en-US" altLang="en-US" b="1"/>
              <a:t>trace </a:t>
            </a:r>
            <a:r>
              <a:rPr lang="en-US" altLang="en-US"/>
              <a:t>of the process. We can characterize behavior of the processor by showing</a:t>
            </a:r>
          </a:p>
          <a:p>
            <a:r>
              <a:rPr lang="en-US" altLang="en-US"/>
              <a:t>how the traces of the various processes are interleaved.</a:t>
            </a:r>
          </a:p>
        </p:txBody>
      </p:sp>
      <p:sp>
        <p:nvSpPr>
          <p:cNvPr id="30724" name="Slide Number Placeholder 3">
            <a:extLst>
              <a:ext uri="{FF2B5EF4-FFF2-40B4-BE49-F238E27FC236}">
                <a16:creationId xmlns:a16="http://schemas.microsoft.com/office/drawing/2014/main" id="{B765E3A1-3760-3B0D-AA76-4C9ADD8CF7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B3F509-4F84-42E6-B156-9D02A6258415}" type="slidenum">
              <a:rPr lang="en-US" altLang="en-US"/>
              <a:pPr>
                <a:spcBef>
                  <a:spcPct val="0"/>
                </a:spcBef>
              </a:pPr>
              <a:t>10</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B0FED049-6935-FDB3-DE92-6D273E550C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6525916F-7B29-F87E-233F-530912860F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Let us consider a very simple example. Figure 3.2 shows a memory layout</a:t>
            </a:r>
          </a:p>
          <a:p>
            <a:r>
              <a:rPr lang="en-US" altLang="en-US"/>
              <a:t>of three processes. To simplify the discussion, we assume no use of virtual memory;</a:t>
            </a:r>
          </a:p>
          <a:p>
            <a:r>
              <a:rPr lang="en-US" altLang="en-US"/>
              <a:t>thus all three processes are represented by programs that are fully loaded</a:t>
            </a:r>
          </a:p>
          <a:p>
            <a:r>
              <a:rPr lang="en-US" altLang="en-US"/>
              <a:t>in main memory. In addition, there is a small </a:t>
            </a:r>
            <a:r>
              <a:rPr lang="en-US" altLang="en-US" b="1"/>
              <a:t>dispatcher </a:t>
            </a:r>
            <a:r>
              <a:rPr lang="en-US" altLang="en-US"/>
              <a:t>program that switches</a:t>
            </a:r>
          </a:p>
          <a:p>
            <a:r>
              <a:rPr lang="en-US" altLang="en-US"/>
              <a:t>the processor from one process to another.</a:t>
            </a:r>
            <a:endParaRPr lang="en-NZ" altLang="en-US"/>
          </a:p>
        </p:txBody>
      </p:sp>
      <p:sp>
        <p:nvSpPr>
          <p:cNvPr id="32772" name="Slide Number Placeholder 3">
            <a:extLst>
              <a:ext uri="{FF2B5EF4-FFF2-40B4-BE49-F238E27FC236}">
                <a16:creationId xmlns:a16="http://schemas.microsoft.com/office/drawing/2014/main" id="{8185AC0F-9933-FDE3-E04E-4D97C3E978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E1904F0-8EED-4400-96D4-52262C1E299E}" type="slidenum">
              <a:rPr lang="en-US" altLang="en-US"/>
              <a:pPr>
                <a:spcBef>
                  <a:spcPct val="0"/>
                </a:spcBef>
              </a:pPr>
              <a:t>11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2.xml" /><Relationship Id="rId4" Type="http://schemas.openxmlformats.org/officeDocument/2006/relationships/image" Target="../media/image7.png"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42A9960-A5A8-62E0-3220-526E63C82B0F}"/>
              </a:ext>
            </a:extLst>
          </p:cNvPr>
          <p:cNvSpPr>
            <a:spLocks noGrp="1"/>
          </p:cNvSpPr>
          <p:nvPr>
            <p:ph type="dt" sz="half" idx="10"/>
          </p:nvPr>
        </p:nvSpPr>
        <p:spPr/>
        <p:txBody>
          <a:bodyPr/>
          <a:lstStyle>
            <a:lvl1pPr>
              <a:defRPr/>
            </a:lvl1pPr>
          </a:lstStyle>
          <a:p>
            <a:pPr>
              <a:defRPr/>
            </a:pPr>
            <a:fld id="{3C247294-1F53-4F65-BA2D-A502FDD5F2A6}" type="datetimeFigureOut">
              <a:rPr lang="en-US"/>
              <a:pPr>
                <a:defRPr/>
              </a:pPr>
              <a:t>8/22/2022</a:t>
            </a:fld>
            <a:endParaRPr lang="en-US" dirty="0"/>
          </a:p>
        </p:txBody>
      </p:sp>
      <p:sp>
        <p:nvSpPr>
          <p:cNvPr id="5" name="Footer Placeholder 4">
            <a:extLst>
              <a:ext uri="{FF2B5EF4-FFF2-40B4-BE49-F238E27FC236}">
                <a16:creationId xmlns:a16="http://schemas.microsoft.com/office/drawing/2014/main" id="{558B7313-40F5-E7FD-0682-ABEC8579A3C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E74E59D-D0B7-1F76-5083-AF03B4FB330F}"/>
              </a:ext>
            </a:extLst>
          </p:cNvPr>
          <p:cNvSpPr>
            <a:spLocks noGrp="1"/>
          </p:cNvSpPr>
          <p:nvPr>
            <p:ph type="sldNum" sz="quarter" idx="12"/>
          </p:nvPr>
        </p:nvSpPr>
        <p:spPr/>
        <p:txBody>
          <a:bodyPr/>
          <a:lstStyle>
            <a:lvl1pPr>
              <a:defRPr/>
            </a:lvl1pPr>
          </a:lstStyle>
          <a:p>
            <a:fld id="{FF312BBC-FDD2-4722-A37E-DB6851F77F93}" type="slidenum">
              <a:rPr lang="en-US" altLang="en-US"/>
              <a:pPr/>
              <a:t>‹#›</a:t>
            </a:fld>
            <a:endParaRPr lang="en-US" altLang="en-US"/>
          </a:p>
        </p:txBody>
      </p:sp>
    </p:spTree>
    <p:extLst>
      <p:ext uri="{BB962C8B-B14F-4D97-AF65-F5344CB8AC3E}">
        <p14:creationId xmlns:p14="http://schemas.microsoft.com/office/powerpoint/2010/main" val="59777779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4DAF9-BBE7-5F28-2D83-FF32819FC55E}"/>
              </a:ext>
            </a:extLst>
          </p:cNvPr>
          <p:cNvSpPr>
            <a:spLocks noGrp="1"/>
          </p:cNvSpPr>
          <p:nvPr>
            <p:ph type="dt" sz="half" idx="10"/>
          </p:nvPr>
        </p:nvSpPr>
        <p:spPr/>
        <p:txBody>
          <a:bodyPr/>
          <a:lstStyle>
            <a:lvl1pPr>
              <a:defRPr/>
            </a:lvl1pPr>
          </a:lstStyle>
          <a:p>
            <a:pPr>
              <a:defRPr/>
            </a:pPr>
            <a:fld id="{B9C3B503-C4F4-404C-9AEE-830E7E90DAD0}" type="datetimeFigureOut">
              <a:rPr lang="en-US"/>
              <a:pPr>
                <a:defRPr/>
              </a:pPr>
              <a:t>8/22/2022</a:t>
            </a:fld>
            <a:endParaRPr lang="en-US" dirty="0"/>
          </a:p>
        </p:txBody>
      </p:sp>
      <p:sp>
        <p:nvSpPr>
          <p:cNvPr id="5" name="Footer Placeholder 4">
            <a:extLst>
              <a:ext uri="{FF2B5EF4-FFF2-40B4-BE49-F238E27FC236}">
                <a16:creationId xmlns:a16="http://schemas.microsoft.com/office/drawing/2014/main" id="{7C31464A-32F6-55E6-A0CC-F575231B32B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E7D08B7-61BB-0529-4456-3E6064BCAEE6}"/>
              </a:ext>
            </a:extLst>
          </p:cNvPr>
          <p:cNvSpPr>
            <a:spLocks noGrp="1"/>
          </p:cNvSpPr>
          <p:nvPr>
            <p:ph type="sldNum" sz="quarter" idx="12"/>
          </p:nvPr>
        </p:nvSpPr>
        <p:spPr/>
        <p:txBody>
          <a:bodyPr/>
          <a:lstStyle>
            <a:lvl1pPr>
              <a:defRPr/>
            </a:lvl1pPr>
          </a:lstStyle>
          <a:p>
            <a:fld id="{CC8E10EF-AF36-47CF-8D93-D12E326FB32F}" type="slidenum">
              <a:rPr lang="en-US" altLang="en-US"/>
              <a:pPr/>
              <a:t>‹#›</a:t>
            </a:fld>
            <a:endParaRPr lang="en-US" altLang="en-US"/>
          </a:p>
        </p:txBody>
      </p:sp>
    </p:spTree>
    <p:extLst>
      <p:ext uri="{BB962C8B-B14F-4D97-AF65-F5344CB8AC3E}">
        <p14:creationId xmlns:p14="http://schemas.microsoft.com/office/powerpoint/2010/main" val="257898332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1DB10F-1625-1CDE-E8D7-C962E721CAD1}"/>
              </a:ext>
            </a:extLst>
          </p:cNvPr>
          <p:cNvSpPr>
            <a:spLocks noGrp="1"/>
          </p:cNvSpPr>
          <p:nvPr>
            <p:ph type="dt" sz="half" idx="10"/>
          </p:nvPr>
        </p:nvSpPr>
        <p:spPr/>
        <p:txBody>
          <a:bodyPr/>
          <a:lstStyle>
            <a:lvl1pPr>
              <a:defRPr/>
            </a:lvl1pPr>
          </a:lstStyle>
          <a:p>
            <a:pPr>
              <a:defRPr/>
            </a:pPr>
            <a:fld id="{9031F671-1BAF-486A-8237-27AA5678785F}" type="datetimeFigureOut">
              <a:rPr lang="en-US"/>
              <a:pPr>
                <a:defRPr/>
              </a:pPr>
              <a:t>8/22/2022</a:t>
            </a:fld>
            <a:endParaRPr lang="en-US" dirty="0"/>
          </a:p>
        </p:txBody>
      </p:sp>
      <p:sp>
        <p:nvSpPr>
          <p:cNvPr id="5" name="Footer Placeholder 4">
            <a:extLst>
              <a:ext uri="{FF2B5EF4-FFF2-40B4-BE49-F238E27FC236}">
                <a16:creationId xmlns:a16="http://schemas.microsoft.com/office/drawing/2014/main" id="{E2A657B0-DA9B-CCD2-07BD-66A79A7B1E4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8C5FA76-4000-A764-44B6-3D6900954C1C}"/>
              </a:ext>
            </a:extLst>
          </p:cNvPr>
          <p:cNvSpPr>
            <a:spLocks noGrp="1"/>
          </p:cNvSpPr>
          <p:nvPr>
            <p:ph type="sldNum" sz="quarter" idx="12"/>
          </p:nvPr>
        </p:nvSpPr>
        <p:spPr/>
        <p:txBody>
          <a:bodyPr/>
          <a:lstStyle>
            <a:lvl1pPr>
              <a:defRPr/>
            </a:lvl1pPr>
          </a:lstStyle>
          <a:p>
            <a:fld id="{95562366-9F1F-4710-810F-ED85EEF2E0E4}" type="slidenum">
              <a:rPr lang="en-US" altLang="en-US"/>
              <a:pPr/>
              <a:t>‹#›</a:t>
            </a:fld>
            <a:endParaRPr lang="en-US" altLang="en-US"/>
          </a:p>
        </p:txBody>
      </p:sp>
    </p:spTree>
    <p:extLst>
      <p:ext uri="{BB962C8B-B14F-4D97-AF65-F5344CB8AC3E}">
        <p14:creationId xmlns:p14="http://schemas.microsoft.com/office/powerpoint/2010/main" val="336013493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4" name="Rectangle 11">
            <a:extLst>
              <a:ext uri="{FF2B5EF4-FFF2-40B4-BE49-F238E27FC236}">
                <a16:creationId xmlns:a16="http://schemas.microsoft.com/office/drawing/2014/main" id="{566DCEC9-2925-F76C-0813-487D0B494A96}"/>
              </a:ext>
            </a:extLst>
          </p:cNvPr>
          <p:cNvSpPr/>
          <p:nvPr/>
        </p:nvSpPr>
        <p:spPr>
          <a:xfrm>
            <a:off x="341313" y="928688"/>
            <a:ext cx="8432800" cy="1771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5" name="Rectangle 6">
            <a:extLst>
              <a:ext uri="{FF2B5EF4-FFF2-40B4-BE49-F238E27FC236}">
                <a16:creationId xmlns:a16="http://schemas.microsoft.com/office/drawing/2014/main" id="{DAC0B8EE-DA27-B4C1-9E01-E9FE6E687909}"/>
              </a:ext>
            </a:extLst>
          </p:cNvPr>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6" name="Rectangle 7">
            <a:extLst>
              <a:ext uri="{FF2B5EF4-FFF2-40B4-BE49-F238E27FC236}">
                <a16:creationId xmlns:a16="http://schemas.microsoft.com/office/drawing/2014/main" id="{384F2496-FD0B-DB8B-9429-637D61ED6AFF}"/>
              </a:ext>
            </a:extLst>
          </p:cNvPr>
          <p:cNvSpPr/>
          <p:nvPr/>
        </p:nvSpPr>
        <p:spPr>
          <a:xfrm>
            <a:off x="457200" y="817563"/>
            <a:ext cx="8229600" cy="11747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pic>
        <p:nvPicPr>
          <p:cNvPr id="7" name="Picture 8">
            <a:extLst>
              <a:ext uri="{FF2B5EF4-FFF2-40B4-BE49-F238E27FC236}">
                <a16:creationId xmlns:a16="http://schemas.microsoft.com/office/drawing/2014/main" id="{09423183-CFA7-272A-8827-6D8BBE8226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2296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B49ABC2E-62F9-EB5D-0F20-30A6E5D84A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00338"/>
            <a:ext cx="8229600"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707" y="968189"/>
            <a:ext cx="7799387" cy="1237130"/>
          </a:xfrm>
        </p:spPr>
        <p:txBody>
          <a:bodyPr/>
          <a:lstStyle>
            <a:lvl1pPr algn="r">
              <a:lnSpc>
                <a:spcPts val="5000"/>
              </a:lnSpc>
              <a:defRPr sz="4600">
                <a:solidFill>
                  <a:schemeClr val="accent1"/>
                </a:solidFill>
                <a:effectLst/>
              </a:defRPr>
            </a:lvl1pPr>
          </a:lstStyle>
          <a:p>
            <a:r>
              <a:rPr lang="en-US"/>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9" name="Date Placeholder 3">
            <a:extLst>
              <a:ext uri="{FF2B5EF4-FFF2-40B4-BE49-F238E27FC236}">
                <a16:creationId xmlns:a16="http://schemas.microsoft.com/office/drawing/2014/main" id="{ABEAF971-54AE-940F-EA1E-191BAD616654}"/>
              </a:ext>
            </a:extLst>
          </p:cNvPr>
          <p:cNvSpPr>
            <a:spLocks noGrp="1"/>
          </p:cNvSpPr>
          <p:nvPr>
            <p:ph type="dt" sz="half" idx="10"/>
          </p:nvPr>
        </p:nvSpPr>
        <p:spPr/>
        <p:txBody>
          <a:bodyPr/>
          <a:lstStyle>
            <a:lvl1pPr>
              <a:defRPr/>
            </a:lvl1pPr>
          </a:lstStyle>
          <a:p>
            <a:pPr>
              <a:defRPr/>
            </a:pPr>
            <a:fld id="{7FAFB3AF-DD16-4EE3-9BAE-5CF010B04A93}" type="datetimeFigureOut">
              <a:rPr lang="en-US"/>
              <a:pPr>
                <a:defRPr/>
              </a:pPr>
              <a:t>8/22/2022</a:t>
            </a:fld>
            <a:endParaRPr lang="en-US" dirty="0"/>
          </a:p>
        </p:txBody>
      </p:sp>
      <p:sp>
        <p:nvSpPr>
          <p:cNvPr id="10" name="Slide Number Placeholder 5">
            <a:extLst>
              <a:ext uri="{FF2B5EF4-FFF2-40B4-BE49-F238E27FC236}">
                <a16:creationId xmlns:a16="http://schemas.microsoft.com/office/drawing/2014/main" id="{A4AB7E5D-66E1-E479-6104-A31C54E81C9C}"/>
              </a:ext>
            </a:extLst>
          </p:cNvPr>
          <p:cNvSpPr>
            <a:spLocks noGrp="1"/>
          </p:cNvSpPr>
          <p:nvPr>
            <p:ph type="sldNum" sz="quarter" idx="11"/>
          </p:nvPr>
        </p:nvSpPr>
        <p:spPr>
          <a:xfrm>
            <a:off x="4305300" y="6492875"/>
            <a:ext cx="533400" cy="365125"/>
          </a:xfrm>
        </p:spPr>
        <p:txBody>
          <a:bodyPr tIns="45720" bIns="45720"/>
          <a:lstStyle>
            <a:lvl1pPr algn="ctr">
              <a:defRPr sz="1100" b="1">
                <a:solidFill>
                  <a:srgbClr val="A6A6A6"/>
                </a:solidFill>
              </a:defRPr>
            </a:lvl1pPr>
          </a:lstStyle>
          <a:p>
            <a:fld id="{859E22A0-D74C-473C-9166-CCECA0C3DAA0}" type="slidenum">
              <a:rPr lang="en-US" altLang="en-US"/>
              <a:pPr/>
              <a:t>‹#›</a:t>
            </a:fld>
            <a:endParaRPr lang="en-US" altLang="en-US"/>
          </a:p>
        </p:txBody>
      </p:sp>
      <p:sp>
        <p:nvSpPr>
          <p:cNvPr id="11" name="Footer Placeholder 4">
            <a:extLst>
              <a:ext uri="{FF2B5EF4-FFF2-40B4-BE49-F238E27FC236}">
                <a16:creationId xmlns:a16="http://schemas.microsoft.com/office/drawing/2014/main" id="{9C12777A-C5D0-7BCC-51F0-38DB60E40A4B}"/>
              </a:ext>
            </a:extLst>
          </p:cNvPr>
          <p:cNvSpPr>
            <a:spLocks noGrp="1"/>
          </p:cNvSpPr>
          <p:nvPr>
            <p:ph type="ftr" sz="quarter" idx="12"/>
          </p:nvPr>
        </p:nvSpPr>
        <p:spPr/>
        <p:txBody>
          <a:bodyP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a:p>
        </p:txBody>
      </p:sp>
    </p:spTree>
    <p:extLst>
      <p:ext uri="{BB962C8B-B14F-4D97-AF65-F5344CB8AC3E}">
        <p14:creationId xmlns:p14="http://schemas.microsoft.com/office/powerpoint/2010/main" val="3647018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1C181F3-80F8-60E9-BC7B-48DD3F57FE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29625" y="5562600"/>
            <a:ext cx="7143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BE8705FC-8997-7962-42F9-AF4D1327E63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115050"/>
            <a:ext cx="11906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8">
            <a:extLst>
              <a:ext uri="{FF2B5EF4-FFF2-40B4-BE49-F238E27FC236}">
                <a16:creationId xmlns:a16="http://schemas.microsoft.com/office/drawing/2014/main" id="{ACD5FB99-DB40-ED39-048A-74F0B17B3920}"/>
              </a:ext>
            </a:extLst>
          </p:cNvPr>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dirty="0"/>
          </a:p>
        </p:txBody>
      </p:sp>
      <p:pic>
        <p:nvPicPr>
          <p:cNvPr id="7" name="Picture 9">
            <a:extLst>
              <a:ext uri="{FF2B5EF4-FFF2-40B4-BE49-F238E27FC236}">
                <a16:creationId xmlns:a16="http://schemas.microsoft.com/office/drawing/2014/main" id="{796F6ACF-2262-8F0B-4B4D-FA53F19E287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8850181">
            <a:off x="-155575" y="330200"/>
            <a:ext cx="20002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3">
            <a:extLst>
              <a:ext uri="{FF2B5EF4-FFF2-40B4-BE49-F238E27FC236}">
                <a16:creationId xmlns:a16="http://schemas.microsoft.com/office/drawing/2014/main" id="{5465A317-F4E6-947B-0561-579E9644DFF1}"/>
              </a:ext>
            </a:extLst>
          </p:cNvPr>
          <p:cNvSpPr>
            <a:spLocks noGrp="1"/>
          </p:cNvSpPr>
          <p:nvPr>
            <p:ph type="dt" sz="half" idx="10"/>
          </p:nvPr>
        </p:nvSpPr>
        <p:spPr/>
        <p:txBody>
          <a:bodyPr/>
          <a:lstStyle>
            <a:lvl1pPr>
              <a:defRPr/>
            </a:lvl1pPr>
          </a:lstStyle>
          <a:p>
            <a:pPr>
              <a:defRPr/>
            </a:pPr>
            <a:fld id="{68EB5ABC-32E0-4167-BEDA-F18079BF739C}" type="datetimeFigureOut">
              <a:rPr lang="en-US"/>
              <a:pPr>
                <a:defRPr/>
              </a:pPr>
              <a:t>8/22/2022</a:t>
            </a:fld>
            <a:endParaRPr/>
          </a:p>
        </p:txBody>
      </p:sp>
      <p:sp>
        <p:nvSpPr>
          <p:cNvPr id="9" name="Footer Placeholder 4">
            <a:extLst>
              <a:ext uri="{FF2B5EF4-FFF2-40B4-BE49-F238E27FC236}">
                <a16:creationId xmlns:a16="http://schemas.microsoft.com/office/drawing/2014/main" id="{7684A764-D5AF-9703-C2AB-B98969DD4023}"/>
              </a:ext>
            </a:extLst>
          </p:cNvPr>
          <p:cNvSpPr>
            <a:spLocks noGrp="1"/>
          </p:cNvSpPr>
          <p:nvPr>
            <p:ph type="ftr" sz="quarter" idx="11"/>
          </p:nvPr>
        </p:nvSpPr>
        <p:spPr/>
        <p:txBody>
          <a:bodyPr/>
          <a:lstStyle>
            <a:lvl1pPr>
              <a:defRPr/>
            </a:lvl1pPr>
          </a:lstStyle>
          <a:p>
            <a:pPr>
              <a:defRPr/>
            </a:pPr>
            <a:endParaRPr/>
          </a:p>
        </p:txBody>
      </p:sp>
      <p:sp>
        <p:nvSpPr>
          <p:cNvPr id="10" name="Slide Number Placeholder 5">
            <a:extLst>
              <a:ext uri="{FF2B5EF4-FFF2-40B4-BE49-F238E27FC236}">
                <a16:creationId xmlns:a16="http://schemas.microsoft.com/office/drawing/2014/main" id="{19DF2E3E-6F48-99E5-0A58-36261ED00B1D}"/>
              </a:ext>
            </a:extLst>
          </p:cNvPr>
          <p:cNvSpPr>
            <a:spLocks noGrp="1"/>
          </p:cNvSpPr>
          <p:nvPr>
            <p:ph type="sldNum" sz="quarter" idx="12"/>
          </p:nvPr>
        </p:nvSpPr>
        <p:spPr/>
        <p:txBody>
          <a:bodyPr/>
          <a:lstStyle>
            <a:lvl1pPr>
              <a:defRPr/>
            </a:lvl1pPr>
          </a:lstStyle>
          <a:p>
            <a:fld id="{895B19F2-0435-424B-AF1E-91FDCB552D7E}" type="slidenum">
              <a:rPr lang="en-US" altLang="en-US"/>
              <a:pPr/>
              <a:t>‹#›</a:t>
            </a:fld>
            <a:endParaRPr lang="en-US" altLang="en-US"/>
          </a:p>
        </p:txBody>
      </p:sp>
    </p:spTree>
    <p:extLst>
      <p:ext uri="{BB962C8B-B14F-4D97-AF65-F5344CB8AC3E}">
        <p14:creationId xmlns:p14="http://schemas.microsoft.com/office/powerpoint/2010/main" val="241348960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4" name="Rectangle 9">
            <a:extLst>
              <a:ext uri="{FF2B5EF4-FFF2-40B4-BE49-F238E27FC236}">
                <a16:creationId xmlns:a16="http://schemas.microsoft.com/office/drawing/2014/main" id="{92760DD5-AA71-1966-129A-A9B8AD6B3CA3}"/>
              </a:ext>
            </a:extLst>
          </p:cNvPr>
          <p:cNvSpPr/>
          <p:nvPr/>
        </p:nvSpPr>
        <p:spPr>
          <a:xfrm>
            <a:off x="327025" y="363538"/>
            <a:ext cx="8439150" cy="2517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pic>
        <p:nvPicPr>
          <p:cNvPr id="5" name="Picture 6">
            <a:extLst>
              <a:ext uri="{FF2B5EF4-FFF2-40B4-BE49-F238E27FC236}">
                <a16:creationId xmlns:a16="http://schemas.microsoft.com/office/drawing/2014/main" id="{EB4C8A72-1E8C-02F2-3B55-1CFDF3F647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900" y="457200"/>
            <a:ext cx="2217738"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a:extLst>
              <a:ext uri="{FF2B5EF4-FFF2-40B4-BE49-F238E27FC236}">
                <a16:creationId xmlns:a16="http://schemas.microsoft.com/office/drawing/2014/main" id="{4DE149F8-7A88-D473-D770-2970BAC7595A}"/>
              </a:ext>
            </a:extLst>
          </p:cNvPr>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7" name="Rectangle 8">
            <a:extLst>
              <a:ext uri="{FF2B5EF4-FFF2-40B4-BE49-F238E27FC236}">
                <a16:creationId xmlns:a16="http://schemas.microsoft.com/office/drawing/2014/main" id="{8AAD024E-5478-DDAD-11F7-EAF5AA22C603}"/>
              </a:ext>
            </a:extLst>
          </p:cNvPr>
          <p:cNvSpPr/>
          <p:nvPr/>
        </p:nvSpPr>
        <p:spPr>
          <a:xfrm rot="5400000">
            <a:off x="-223043" y="3369468"/>
            <a:ext cx="5943600" cy="119063"/>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2" name="Title 1"/>
          <p:cNvSpPr>
            <a:spLocks noGrp="1"/>
          </p:cNvSpPr>
          <p:nvPr>
            <p:ph type="title"/>
          </p:nvPr>
        </p:nvSpPr>
        <p:spPr>
          <a:xfrm>
            <a:off x="3098041" y="3575712"/>
            <a:ext cx="5396671" cy="1340467"/>
          </a:xfrm>
        </p:spPr>
        <p:txBody>
          <a:bodyPr/>
          <a:lstStyle>
            <a:lvl1pPr algn="r">
              <a:defRPr sz="4600" b="0" cap="none" baseline="0">
                <a:solidFill>
                  <a:schemeClr val="accent1"/>
                </a:solidFill>
                <a:effectLst/>
              </a:defRPr>
            </a:lvl1pPr>
          </a:lstStyle>
          <a:p>
            <a:r>
              <a:rPr lang="en-US"/>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a:extLst>
              <a:ext uri="{FF2B5EF4-FFF2-40B4-BE49-F238E27FC236}">
                <a16:creationId xmlns:a16="http://schemas.microsoft.com/office/drawing/2014/main" id="{764BC3C5-5CC4-1441-B5BD-52FB47E98655}"/>
              </a:ext>
            </a:extLst>
          </p:cNvPr>
          <p:cNvSpPr>
            <a:spLocks noGrp="1"/>
          </p:cNvSpPr>
          <p:nvPr>
            <p:ph type="dt" sz="half" idx="10"/>
          </p:nvPr>
        </p:nvSpPr>
        <p:spPr/>
        <p:txBody>
          <a:bodyPr/>
          <a:lstStyle>
            <a:lvl1pPr>
              <a:defRPr/>
            </a:lvl1pPr>
          </a:lstStyle>
          <a:p>
            <a:pPr>
              <a:defRPr/>
            </a:pPr>
            <a:fld id="{FF2E5795-853E-4474-8A00-56EEE8EE6030}" type="datetimeFigureOut">
              <a:rPr lang="en-US"/>
              <a:pPr>
                <a:defRPr/>
              </a:pPr>
              <a:t>8/22/2022</a:t>
            </a:fld>
            <a:endParaRPr lang="en-US" dirty="0"/>
          </a:p>
        </p:txBody>
      </p:sp>
      <p:sp>
        <p:nvSpPr>
          <p:cNvPr id="9" name="Footer Placeholder 4">
            <a:extLst>
              <a:ext uri="{FF2B5EF4-FFF2-40B4-BE49-F238E27FC236}">
                <a16:creationId xmlns:a16="http://schemas.microsoft.com/office/drawing/2014/main" id="{161733E9-0F5E-00E1-DD40-90EE826F3DD4}"/>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5">
            <a:extLst>
              <a:ext uri="{FF2B5EF4-FFF2-40B4-BE49-F238E27FC236}">
                <a16:creationId xmlns:a16="http://schemas.microsoft.com/office/drawing/2014/main" id="{7CDC10FF-DE0A-987B-AFA7-717DD9A5ACEF}"/>
              </a:ext>
            </a:extLst>
          </p:cNvPr>
          <p:cNvSpPr>
            <a:spLocks noGrp="1"/>
          </p:cNvSpPr>
          <p:nvPr>
            <p:ph type="sldNum" sz="quarter" idx="12"/>
          </p:nvPr>
        </p:nvSpPr>
        <p:spPr>
          <a:xfrm>
            <a:off x="4306888" y="6492875"/>
            <a:ext cx="533400" cy="365125"/>
          </a:xfrm>
        </p:spPr>
        <p:txBody>
          <a:bodyPr tIns="45720" bIns="45720"/>
          <a:lstStyle>
            <a:lvl1pPr algn="ctr">
              <a:defRPr sz="1100" b="1">
                <a:solidFill>
                  <a:srgbClr val="A6A6A6"/>
                </a:solidFill>
              </a:defRPr>
            </a:lvl1pPr>
          </a:lstStyle>
          <a:p>
            <a:fld id="{82FFE7DB-C2D4-4ABA-8212-376634DCF7D6}" type="slidenum">
              <a:rPr lang="en-US" altLang="en-US"/>
              <a:pPr/>
              <a:t>‹#›</a:t>
            </a:fld>
            <a:endParaRPr lang="en-US" altLang="en-US"/>
          </a:p>
        </p:txBody>
      </p:sp>
    </p:spTree>
    <p:extLst>
      <p:ext uri="{BB962C8B-B14F-4D97-AF65-F5344CB8AC3E}">
        <p14:creationId xmlns:p14="http://schemas.microsoft.com/office/powerpoint/2010/main" val="64805815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920C0904-6720-64A3-61B4-26C7648C91BB}"/>
              </a:ext>
            </a:extLst>
          </p:cNvPr>
          <p:cNvSpPr>
            <a:spLocks noGrp="1"/>
          </p:cNvSpPr>
          <p:nvPr>
            <p:ph type="dt" sz="half" idx="10"/>
          </p:nvPr>
        </p:nvSpPr>
        <p:spPr/>
        <p:txBody>
          <a:bodyPr/>
          <a:lstStyle>
            <a:lvl1pPr>
              <a:defRPr/>
            </a:lvl1pPr>
          </a:lstStyle>
          <a:p>
            <a:pPr>
              <a:defRPr/>
            </a:pPr>
            <a:fld id="{18228AF5-7058-472A-B4E5-288857A2BA22}" type="datetimeFigureOut">
              <a:rPr lang="en-US"/>
              <a:pPr>
                <a:defRPr/>
              </a:pPr>
              <a:t>8/22/2022</a:t>
            </a:fld>
            <a:endParaRPr lang="en-US" dirty="0"/>
          </a:p>
        </p:txBody>
      </p:sp>
      <p:sp>
        <p:nvSpPr>
          <p:cNvPr id="6" name="Footer Placeholder 4">
            <a:extLst>
              <a:ext uri="{FF2B5EF4-FFF2-40B4-BE49-F238E27FC236}">
                <a16:creationId xmlns:a16="http://schemas.microsoft.com/office/drawing/2014/main" id="{ABEDFFC8-2571-5510-F6F8-71601620D56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1207957-C141-613C-C661-1F9D2F946291}"/>
              </a:ext>
            </a:extLst>
          </p:cNvPr>
          <p:cNvSpPr>
            <a:spLocks noGrp="1"/>
          </p:cNvSpPr>
          <p:nvPr>
            <p:ph type="sldNum" sz="quarter" idx="12"/>
          </p:nvPr>
        </p:nvSpPr>
        <p:spPr/>
        <p:txBody>
          <a:bodyPr/>
          <a:lstStyle>
            <a:lvl1pPr>
              <a:defRPr/>
            </a:lvl1pPr>
          </a:lstStyle>
          <a:p>
            <a:fld id="{A49C3289-A8A3-434B-8525-8F6B214185CE}" type="slidenum">
              <a:rPr lang="en-US" altLang="en-US"/>
              <a:pPr/>
              <a:t>‹#›</a:t>
            </a:fld>
            <a:endParaRPr lang="en-US" altLang="en-US"/>
          </a:p>
        </p:txBody>
      </p:sp>
    </p:spTree>
    <p:extLst>
      <p:ext uri="{BB962C8B-B14F-4D97-AF65-F5344CB8AC3E}">
        <p14:creationId xmlns:p14="http://schemas.microsoft.com/office/powerpoint/2010/main" val="33214139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86E5F33-549E-026F-64B5-294963645049}"/>
              </a:ext>
            </a:extLst>
          </p:cNvPr>
          <p:cNvCxnSpPr/>
          <p:nvPr/>
        </p:nvCxnSpPr>
        <p:spPr>
          <a:xfrm rot="5400000">
            <a:off x="2885281" y="4483894"/>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6">
            <a:extLst>
              <a:ext uri="{FF2B5EF4-FFF2-40B4-BE49-F238E27FC236}">
                <a16:creationId xmlns:a16="http://schemas.microsoft.com/office/drawing/2014/main" id="{0363AC83-C384-D2E1-72C8-2F06E311DBE5}"/>
              </a:ext>
            </a:extLst>
          </p:cNvPr>
          <p:cNvSpPr>
            <a:spLocks noGrp="1"/>
          </p:cNvSpPr>
          <p:nvPr>
            <p:ph type="dt" sz="half" idx="10"/>
          </p:nvPr>
        </p:nvSpPr>
        <p:spPr/>
        <p:txBody>
          <a:bodyPr/>
          <a:lstStyle>
            <a:lvl1pPr>
              <a:defRPr/>
            </a:lvl1pPr>
          </a:lstStyle>
          <a:p>
            <a:pPr>
              <a:defRPr/>
            </a:pPr>
            <a:fld id="{2569763F-6856-497B-91B0-CF18D3EE135F}" type="datetimeFigureOut">
              <a:rPr lang="en-US"/>
              <a:pPr>
                <a:defRPr/>
              </a:pPr>
              <a:t>8/22/2022</a:t>
            </a:fld>
            <a:endParaRPr lang="en-US" dirty="0"/>
          </a:p>
        </p:txBody>
      </p:sp>
      <p:sp>
        <p:nvSpPr>
          <p:cNvPr id="9" name="Footer Placeholder 7">
            <a:extLst>
              <a:ext uri="{FF2B5EF4-FFF2-40B4-BE49-F238E27FC236}">
                <a16:creationId xmlns:a16="http://schemas.microsoft.com/office/drawing/2014/main" id="{6EACA3C4-16E2-5793-DCFF-F9590503E4CD}"/>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8">
            <a:extLst>
              <a:ext uri="{FF2B5EF4-FFF2-40B4-BE49-F238E27FC236}">
                <a16:creationId xmlns:a16="http://schemas.microsoft.com/office/drawing/2014/main" id="{AFF7AF75-83C0-FF0A-2B16-D332ED6D5B4A}"/>
              </a:ext>
            </a:extLst>
          </p:cNvPr>
          <p:cNvSpPr>
            <a:spLocks noGrp="1"/>
          </p:cNvSpPr>
          <p:nvPr>
            <p:ph type="sldNum" sz="quarter" idx="12"/>
          </p:nvPr>
        </p:nvSpPr>
        <p:spPr/>
        <p:txBody>
          <a:bodyPr/>
          <a:lstStyle>
            <a:lvl1pPr>
              <a:defRPr/>
            </a:lvl1pPr>
          </a:lstStyle>
          <a:p>
            <a:fld id="{EEFD4008-0F1A-49D3-9A42-A78DC5B01176}" type="slidenum">
              <a:rPr lang="en-US" altLang="en-US"/>
              <a:pPr/>
              <a:t>‹#›</a:t>
            </a:fld>
            <a:endParaRPr lang="en-US" altLang="en-US"/>
          </a:p>
        </p:txBody>
      </p:sp>
    </p:spTree>
    <p:extLst>
      <p:ext uri="{BB962C8B-B14F-4D97-AF65-F5344CB8AC3E}">
        <p14:creationId xmlns:p14="http://schemas.microsoft.com/office/powerpoint/2010/main" val="133412345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6B458C6-0B03-5557-E9CA-2E792E62BF69}"/>
              </a:ext>
            </a:extLst>
          </p:cNvPr>
          <p:cNvSpPr>
            <a:spLocks noGrp="1"/>
          </p:cNvSpPr>
          <p:nvPr>
            <p:ph type="dt" sz="half" idx="14"/>
          </p:nvPr>
        </p:nvSpPr>
        <p:spPr/>
        <p:txBody>
          <a:bodyPr/>
          <a:lstStyle>
            <a:lvl1pPr>
              <a:defRPr/>
            </a:lvl1pPr>
          </a:lstStyle>
          <a:p>
            <a:pPr>
              <a:defRPr/>
            </a:pPr>
            <a:fld id="{39C6BE39-5FF0-4138-9E80-7D7B3EDE4B82}" type="datetimeFigureOut">
              <a:rPr lang="en-US"/>
              <a:pPr>
                <a:defRPr/>
              </a:pPr>
              <a:t>8/22/2022</a:t>
            </a:fld>
            <a:endParaRPr lang="en-US" dirty="0"/>
          </a:p>
        </p:txBody>
      </p:sp>
      <p:sp>
        <p:nvSpPr>
          <p:cNvPr id="5" name="Footer Placeholder 4">
            <a:extLst>
              <a:ext uri="{FF2B5EF4-FFF2-40B4-BE49-F238E27FC236}">
                <a16:creationId xmlns:a16="http://schemas.microsoft.com/office/drawing/2014/main" id="{2163BD0F-AAD7-F48C-CCC7-E16B29D3211A}"/>
              </a:ext>
            </a:extLst>
          </p:cNvPr>
          <p:cNvSpPr>
            <a:spLocks noGrp="1"/>
          </p:cNvSpPr>
          <p:nvPr>
            <p:ph type="ftr" sz="quarter" idx="15"/>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495364C-472E-D675-6F75-39DFEB0A1A53}"/>
              </a:ext>
            </a:extLst>
          </p:cNvPr>
          <p:cNvSpPr>
            <a:spLocks noGrp="1"/>
          </p:cNvSpPr>
          <p:nvPr>
            <p:ph type="sldNum" sz="quarter" idx="16"/>
          </p:nvPr>
        </p:nvSpPr>
        <p:spPr/>
        <p:txBody>
          <a:bodyPr/>
          <a:lstStyle>
            <a:lvl1pPr>
              <a:defRPr/>
            </a:lvl1pPr>
          </a:lstStyle>
          <a:p>
            <a:fld id="{0DC358E7-1B1D-4085-B683-2A9AD4782DA3}" type="slidenum">
              <a:rPr lang="en-US" altLang="en-US"/>
              <a:pPr/>
              <a:t>‹#›</a:t>
            </a:fld>
            <a:endParaRPr lang="en-US" altLang="en-US"/>
          </a:p>
        </p:txBody>
      </p:sp>
    </p:spTree>
    <p:extLst>
      <p:ext uri="{BB962C8B-B14F-4D97-AF65-F5344CB8AC3E}">
        <p14:creationId xmlns:p14="http://schemas.microsoft.com/office/powerpoint/2010/main" val="395838009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BEFC0361-8BC9-68DA-DDD5-B3BD88DA0BC6}"/>
              </a:ext>
            </a:extLst>
          </p:cNvPr>
          <p:cNvSpPr>
            <a:spLocks noGrp="1"/>
          </p:cNvSpPr>
          <p:nvPr>
            <p:ph type="dt" sz="half" idx="15"/>
          </p:nvPr>
        </p:nvSpPr>
        <p:spPr/>
        <p:txBody>
          <a:bodyPr/>
          <a:lstStyle>
            <a:lvl1pPr>
              <a:defRPr/>
            </a:lvl1pPr>
          </a:lstStyle>
          <a:p>
            <a:pPr>
              <a:defRPr/>
            </a:pPr>
            <a:fld id="{6A0EDAAC-56F8-411E-8E4F-E97A3E647B49}" type="datetimeFigureOut">
              <a:rPr lang="en-US"/>
              <a:pPr>
                <a:defRPr/>
              </a:pPr>
              <a:t>8/22/2022</a:t>
            </a:fld>
            <a:endParaRPr lang="en-US" dirty="0"/>
          </a:p>
        </p:txBody>
      </p:sp>
      <p:sp>
        <p:nvSpPr>
          <p:cNvPr id="5" name="Footer Placeholder 4">
            <a:extLst>
              <a:ext uri="{FF2B5EF4-FFF2-40B4-BE49-F238E27FC236}">
                <a16:creationId xmlns:a16="http://schemas.microsoft.com/office/drawing/2014/main" id="{A6ACA95E-2172-0099-5945-D8D079D65AAE}"/>
              </a:ext>
            </a:extLst>
          </p:cNvPr>
          <p:cNvSpPr>
            <a:spLocks noGrp="1"/>
          </p:cNvSpPr>
          <p:nvPr>
            <p:ph type="ftr" sz="quarter" idx="16"/>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ECE5B29-D7EE-1415-0707-A410762D8360}"/>
              </a:ext>
            </a:extLst>
          </p:cNvPr>
          <p:cNvSpPr>
            <a:spLocks noGrp="1"/>
          </p:cNvSpPr>
          <p:nvPr>
            <p:ph type="sldNum" sz="quarter" idx="17"/>
          </p:nvPr>
        </p:nvSpPr>
        <p:spPr/>
        <p:txBody>
          <a:bodyPr/>
          <a:lstStyle>
            <a:lvl1pPr>
              <a:defRPr/>
            </a:lvl1pPr>
          </a:lstStyle>
          <a:p>
            <a:fld id="{09E16A26-9B34-435D-919E-F2545D018939}" type="slidenum">
              <a:rPr lang="en-US" altLang="en-US"/>
              <a:pPr/>
              <a:t>‹#›</a:t>
            </a:fld>
            <a:endParaRPr lang="en-US" altLang="en-US"/>
          </a:p>
        </p:txBody>
      </p:sp>
    </p:spTree>
    <p:extLst>
      <p:ext uri="{BB962C8B-B14F-4D97-AF65-F5344CB8AC3E}">
        <p14:creationId xmlns:p14="http://schemas.microsoft.com/office/powerpoint/2010/main" val="346754405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41ED8056-0FA6-77F5-4D82-75661931D373}"/>
              </a:ext>
            </a:extLst>
          </p:cNvPr>
          <p:cNvSpPr>
            <a:spLocks noGrp="1"/>
          </p:cNvSpPr>
          <p:nvPr>
            <p:ph type="dt" sz="half" idx="16"/>
          </p:nvPr>
        </p:nvSpPr>
        <p:spPr/>
        <p:txBody>
          <a:bodyPr/>
          <a:lstStyle>
            <a:lvl1pPr>
              <a:defRPr/>
            </a:lvl1pPr>
          </a:lstStyle>
          <a:p>
            <a:pPr>
              <a:defRPr/>
            </a:pPr>
            <a:fld id="{A3613DEA-812C-49F4-A7A7-1817C5D60804}" type="datetimeFigureOut">
              <a:rPr lang="en-US"/>
              <a:pPr>
                <a:defRPr/>
              </a:pPr>
              <a:t>8/22/2022</a:t>
            </a:fld>
            <a:endParaRPr lang="en-US" dirty="0"/>
          </a:p>
        </p:txBody>
      </p:sp>
      <p:sp>
        <p:nvSpPr>
          <p:cNvPr id="5" name="Footer Placeholder 4">
            <a:extLst>
              <a:ext uri="{FF2B5EF4-FFF2-40B4-BE49-F238E27FC236}">
                <a16:creationId xmlns:a16="http://schemas.microsoft.com/office/drawing/2014/main" id="{EE863527-93BF-7E27-13A5-3F54CD063C43}"/>
              </a:ext>
            </a:extLst>
          </p:cNvPr>
          <p:cNvSpPr>
            <a:spLocks noGrp="1"/>
          </p:cNvSpPr>
          <p:nvPr>
            <p:ph type="ftr" sz="quarter" idx="17"/>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73DAA1F-C969-F58F-452C-0C2970106D30}"/>
              </a:ext>
            </a:extLst>
          </p:cNvPr>
          <p:cNvSpPr>
            <a:spLocks noGrp="1"/>
          </p:cNvSpPr>
          <p:nvPr>
            <p:ph type="sldNum" sz="quarter" idx="18"/>
          </p:nvPr>
        </p:nvSpPr>
        <p:spPr/>
        <p:txBody>
          <a:bodyPr/>
          <a:lstStyle>
            <a:lvl1pPr>
              <a:defRPr/>
            </a:lvl1pPr>
          </a:lstStyle>
          <a:p>
            <a:fld id="{1447862F-0773-44E6-A6BA-8714117975AE}" type="slidenum">
              <a:rPr lang="en-US" altLang="en-US"/>
              <a:pPr/>
              <a:t>‹#›</a:t>
            </a:fld>
            <a:endParaRPr lang="en-US" altLang="en-US"/>
          </a:p>
        </p:txBody>
      </p:sp>
    </p:spTree>
    <p:extLst>
      <p:ext uri="{BB962C8B-B14F-4D97-AF65-F5344CB8AC3E}">
        <p14:creationId xmlns:p14="http://schemas.microsoft.com/office/powerpoint/2010/main" val="33632105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75668-8D4D-7087-C530-620833AC11E2}"/>
              </a:ext>
            </a:extLst>
          </p:cNvPr>
          <p:cNvSpPr>
            <a:spLocks noGrp="1"/>
          </p:cNvSpPr>
          <p:nvPr>
            <p:ph type="dt" sz="half" idx="10"/>
          </p:nvPr>
        </p:nvSpPr>
        <p:spPr/>
        <p:txBody>
          <a:bodyPr/>
          <a:lstStyle>
            <a:lvl1pPr>
              <a:defRPr/>
            </a:lvl1pPr>
          </a:lstStyle>
          <a:p>
            <a:pPr>
              <a:defRPr/>
            </a:pPr>
            <a:fld id="{4648B445-FEA3-4B50-AAE6-FE3C952EC5A1}" type="datetimeFigureOut">
              <a:rPr lang="en-US"/>
              <a:pPr>
                <a:defRPr/>
              </a:pPr>
              <a:t>8/22/2022</a:t>
            </a:fld>
            <a:endParaRPr lang="en-US" dirty="0"/>
          </a:p>
        </p:txBody>
      </p:sp>
      <p:sp>
        <p:nvSpPr>
          <p:cNvPr id="5" name="Footer Placeholder 4">
            <a:extLst>
              <a:ext uri="{FF2B5EF4-FFF2-40B4-BE49-F238E27FC236}">
                <a16:creationId xmlns:a16="http://schemas.microsoft.com/office/drawing/2014/main" id="{4665A625-1A85-FEEC-6840-FD68E9D47E0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18A86F9-5F09-8D93-D1FF-46532ECF5B88}"/>
              </a:ext>
            </a:extLst>
          </p:cNvPr>
          <p:cNvSpPr>
            <a:spLocks noGrp="1"/>
          </p:cNvSpPr>
          <p:nvPr>
            <p:ph type="sldNum" sz="quarter" idx="12"/>
          </p:nvPr>
        </p:nvSpPr>
        <p:spPr/>
        <p:txBody>
          <a:bodyPr/>
          <a:lstStyle>
            <a:lvl1pPr>
              <a:defRPr/>
            </a:lvl1pPr>
          </a:lstStyle>
          <a:p>
            <a:fld id="{736B22E9-ADC7-4C2F-9839-559833F3A31C}" type="slidenum">
              <a:rPr lang="en-US" altLang="en-US"/>
              <a:pPr/>
              <a:t>‹#›</a:t>
            </a:fld>
            <a:endParaRPr lang="en-US" altLang="en-US"/>
          </a:p>
        </p:txBody>
      </p:sp>
    </p:spTree>
    <p:extLst>
      <p:ext uri="{BB962C8B-B14F-4D97-AF65-F5344CB8AC3E}">
        <p14:creationId xmlns:p14="http://schemas.microsoft.com/office/powerpoint/2010/main" val="279328002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953E1E1B-BAD4-1B87-FBB1-ACDBF8D12ECF}"/>
              </a:ext>
            </a:extLst>
          </p:cNvPr>
          <p:cNvSpPr>
            <a:spLocks noGrp="1"/>
          </p:cNvSpPr>
          <p:nvPr>
            <p:ph type="dt" sz="half" idx="10"/>
          </p:nvPr>
        </p:nvSpPr>
        <p:spPr/>
        <p:txBody>
          <a:bodyPr/>
          <a:lstStyle>
            <a:lvl1pPr>
              <a:defRPr/>
            </a:lvl1pPr>
          </a:lstStyle>
          <a:p>
            <a:pPr>
              <a:defRPr/>
            </a:pPr>
            <a:fld id="{BE37C66C-0055-40EF-AFA9-6B975C0502A8}" type="datetimeFigureOut">
              <a:rPr lang="en-US"/>
              <a:pPr>
                <a:defRPr/>
              </a:pPr>
              <a:t>8/22/2022</a:t>
            </a:fld>
            <a:endParaRPr lang="en-US" dirty="0"/>
          </a:p>
        </p:txBody>
      </p:sp>
      <p:sp>
        <p:nvSpPr>
          <p:cNvPr id="4" name="Footer Placeholder 4">
            <a:extLst>
              <a:ext uri="{FF2B5EF4-FFF2-40B4-BE49-F238E27FC236}">
                <a16:creationId xmlns:a16="http://schemas.microsoft.com/office/drawing/2014/main" id="{A9B5FCCF-C4B4-44C4-7919-22E4B35DCD0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FD23BB9-68B7-3896-8714-8A5477FDC0E0}"/>
              </a:ext>
            </a:extLst>
          </p:cNvPr>
          <p:cNvSpPr>
            <a:spLocks noGrp="1"/>
          </p:cNvSpPr>
          <p:nvPr>
            <p:ph type="sldNum" sz="quarter" idx="12"/>
          </p:nvPr>
        </p:nvSpPr>
        <p:spPr/>
        <p:txBody>
          <a:bodyPr/>
          <a:lstStyle>
            <a:lvl1pPr>
              <a:defRPr/>
            </a:lvl1pPr>
          </a:lstStyle>
          <a:p>
            <a:fld id="{9B2EBBA5-AD66-4C67-AF90-D1D038BBC5A4}" type="slidenum">
              <a:rPr lang="en-US" altLang="en-US"/>
              <a:pPr/>
              <a:t>‹#›</a:t>
            </a:fld>
            <a:endParaRPr lang="en-US" altLang="en-US"/>
          </a:p>
        </p:txBody>
      </p:sp>
    </p:spTree>
    <p:extLst>
      <p:ext uri="{BB962C8B-B14F-4D97-AF65-F5344CB8AC3E}">
        <p14:creationId xmlns:p14="http://schemas.microsoft.com/office/powerpoint/2010/main" val="38228046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2" name="Rectangle 6">
            <a:extLst>
              <a:ext uri="{FF2B5EF4-FFF2-40B4-BE49-F238E27FC236}">
                <a16:creationId xmlns:a16="http://schemas.microsoft.com/office/drawing/2014/main" id="{AA5BCC74-3A58-E67F-6F62-401AE2B4BDE2}"/>
              </a:ext>
            </a:extLst>
          </p:cNvPr>
          <p:cNvSpPr/>
          <p:nvPr/>
        </p:nvSpPr>
        <p:spPr>
          <a:xfrm>
            <a:off x="355600" y="566738"/>
            <a:ext cx="8396288" cy="259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3" name="Rectangle 4">
            <a:extLst>
              <a:ext uri="{FF2B5EF4-FFF2-40B4-BE49-F238E27FC236}">
                <a16:creationId xmlns:a16="http://schemas.microsoft.com/office/drawing/2014/main" id="{3E82167B-F223-9160-0711-79E10581A3E6}"/>
              </a:ext>
            </a:extLst>
          </p:cNvPr>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4" name="Rectangle 5">
            <a:extLst>
              <a:ext uri="{FF2B5EF4-FFF2-40B4-BE49-F238E27FC236}">
                <a16:creationId xmlns:a16="http://schemas.microsoft.com/office/drawing/2014/main" id="{2D92933D-4B5B-E5FF-143D-8F47258E1B0D}"/>
              </a:ext>
            </a:extLst>
          </p:cNvPr>
          <p:cNvSpPr/>
          <p:nvPr/>
        </p:nvSpPr>
        <p:spPr>
          <a:xfrm>
            <a:off x="457200" y="457200"/>
            <a:ext cx="8229600" cy="119063"/>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5" name="Date Placeholder 1">
            <a:extLst>
              <a:ext uri="{FF2B5EF4-FFF2-40B4-BE49-F238E27FC236}">
                <a16:creationId xmlns:a16="http://schemas.microsoft.com/office/drawing/2014/main" id="{A87B783E-88D2-7454-2F2C-34A605120394}"/>
              </a:ext>
            </a:extLst>
          </p:cNvPr>
          <p:cNvSpPr>
            <a:spLocks noGrp="1"/>
          </p:cNvSpPr>
          <p:nvPr>
            <p:ph type="dt" sz="half" idx="10"/>
          </p:nvPr>
        </p:nvSpPr>
        <p:spPr/>
        <p:txBody>
          <a:bodyPr/>
          <a:lstStyle>
            <a:lvl1pPr>
              <a:defRPr/>
            </a:lvl1pPr>
          </a:lstStyle>
          <a:p>
            <a:pPr>
              <a:defRPr/>
            </a:pPr>
            <a:fld id="{9C462FC7-48FD-45B5-B4B0-F658952D6271}" type="datetimeFigureOut">
              <a:rPr lang="en-US"/>
              <a:pPr>
                <a:defRPr/>
              </a:pPr>
              <a:t>8/22/2022</a:t>
            </a:fld>
            <a:endParaRPr lang="en-US" dirty="0"/>
          </a:p>
        </p:txBody>
      </p:sp>
      <p:sp>
        <p:nvSpPr>
          <p:cNvPr id="6" name="Footer Placeholder 2">
            <a:extLst>
              <a:ext uri="{FF2B5EF4-FFF2-40B4-BE49-F238E27FC236}">
                <a16:creationId xmlns:a16="http://schemas.microsoft.com/office/drawing/2014/main" id="{0B0ED3CC-BD87-7682-E720-9914B790A2F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3">
            <a:extLst>
              <a:ext uri="{FF2B5EF4-FFF2-40B4-BE49-F238E27FC236}">
                <a16:creationId xmlns:a16="http://schemas.microsoft.com/office/drawing/2014/main" id="{53F59FAA-F1D4-6C5E-6D7C-DF098C8F060E}"/>
              </a:ext>
            </a:extLst>
          </p:cNvPr>
          <p:cNvSpPr>
            <a:spLocks noGrp="1"/>
          </p:cNvSpPr>
          <p:nvPr>
            <p:ph type="sldNum" sz="quarter" idx="12"/>
          </p:nvPr>
        </p:nvSpPr>
        <p:spPr/>
        <p:txBody>
          <a:bodyPr/>
          <a:lstStyle>
            <a:lvl1pPr>
              <a:defRPr/>
            </a:lvl1pPr>
          </a:lstStyle>
          <a:p>
            <a:fld id="{139B2C6E-1E0B-4A3A-8941-1CAF74A5C33F}" type="slidenum">
              <a:rPr lang="en-US" altLang="en-US"/>
              <a:pPr/>
              <a:t>‹#›</a:t>
            </a:fld>
            <a:endParaRPr lang="en-US" altLang="en-US"/>
          </a:p>
        </p:txBody>
      </p:sp>
    </p:spTree>
    <p:extLst>
      <p:ext uri="{BB962C8B-B14F-4D97-AF65-F5344CB8AC3E}">
        <p14:creationId xmlns:p14="http://schemas.microsoft.com/office/powerpoint/2010/main" val="305095799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5" name="Rectangle 9">
            <a:extLst>
              <a:ext uri="{FF2B5EF4-FFF2-40B4-BE49-F238E27FC236}">
                <a16:creationId xmlns:a16="http://schemas.microsoft.com/office/drawing/2014/main" id="{53C61A02-B214-D473-CAB8-1C8D664ED390}"/>
              </a:ext>
            </a:extLst>
          </p:cNvPr>
          <p:cNvSpPr/>
          <p:nvPr/>
        </p:nvSpPr>
        <p:spPr>
          <a:xfrm>
            <a:off x="333375" y="566738"/>
            <a:ext cx="8455025"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6" name="Rectangle 7">
            <a:extLst>
              <a:ext uri="{FF2B5EF4-FFF2-40B4-BE49-F238E27FC236}">
                <a16:creationId xmlns:a16="http://schemas.microsoft.com/office/drawing/2014/main" id="{2AB25269-AF2E-D28C-9201-49FEB69F4D34}"/>
              </a:ext>
            </a:extLst>
          </p:cNvPr>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7" name="Rectangle 8">
            <a:extLst>
              <a:ext uri="{FF2B5EF4-FFF2-40B4-BE49-F238E27FC236}">
                <a16:creationId xmlns:a16="http://schemas.microsoft.com/office/drawing/2014/main" id="{500C434E-2ADA-A70E-32B2-10EDABC97267}"/>
              </a:ext>
            </a:extLst>
          </p:cNvPr>
          <p:cNvSpPr/>
          <p:nvPr/>
        </p:nvSpPr>
        <p:spPr>
          <a:xfrm>
            <a:off x="457200" y="457200"/>
            <a:ext cx="8229600" cy="119063"/>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2" name="Title 1"/>
          <p:cNvSpPr>
            <a:spLocks noGrp="1"/>
          </p:cNvSpPr>
          <p:nvPr>
            <p:ph type="title"/>
          </p:nvPr>
        </p:nvSpPr>
        <p:spPr>
          <a:xfrm>
            <a:off x="658368" y="1644868"/>
            <a:ext cx="3657600" cy="1098332"/>
          </a:xfrm>
        </p:spPr>
        <p:txBody>
          <a:bodyPr/>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a:extLst>
              <a:ext uri="{FF2B5EF4-FFF2-40B4-BE49-F238E27FC236}">
                <a16:creationId xmlns:a16="http://schemas.microsoft.com/office/drawing/2014/main" id="{AD97D2E6-C156-B235-A269-07451BCE37D4}"/>
              </a:ext>
            </a:extLst>
          </p:cNvPr>
          <p:cNvSpPr>
            <a:spLocks noGrp="1"/>
          </p:cNvSpPr>
          <p:nvPr>
            <p:ph type="dt" sz="half" idx="10"/>
          </p:nvPr>
        </p:nvSpPr>
        <p:spPr/>
        <p:txBody>
          <a:bodyPr/>
          <a:lstStyle>
            <a:lvl1pPr>
              <a:defRPr/>
            </a:lvl1pPr>
          </a:lstStyle>
          <a:p>
            <a:pPr>
              <a:defRPr/>
            </a:pPr>
            <a:fld id="{875B2BC6-6E81-41FB-9924-B21A9C296EC3}" type="datetimeFigureOut">
              <a:rPr lang="en-US"/>
              <a:pPr>
                <a:defRPr/>
              </a:pPr>
              <a:t>8/22/2022</a:t>
            </a:fld>
            <a:endParaRPr lang="en-US" dirty="0"/>
          </a:p>
        </p:txBody>
      </p:sp>
      <p:sp>
        <p:nvSpPr>
          <p:cNvPr id="9" name="Footer Placeholder 5">
            <a:extLst>
              <a:ext uri="{FF2B5EF4-FFF2-40B4-BE49-F238E27FC236}">
                <a16:creationId xmlns:a16="http://schemas.microsoft.com/office/drawing/2014/main" id="{855B1C0F-455F-8666-B7DE-08B184EBD8C8}"/>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C155B6C0-FFDA-2924-DF88-D27822183F3B}"/>
              </a:ext>
            </a:extLst>
          </p:cNvPr>
          <p:cNvSpPr>
            <a:spLocks noGrp="1"/>
          </p:cNvSpPr>
          <p:nvPr>
            <p:ph type="sldNum" sz="quarter" idx="12"/>
          </p:nvPr>
        </p:nvSpPr>
        <p:spPr/>
        <p:txBody>
          <a:bodyPr/>
          <a:lstStyle>
            <a:lvl1pPr>
              <a:defRPr/>
            </a:lvl1pPr>
          </a:lstStyle>
          <a:p>
            <a:fld id="{58BACAA2-8004-4FE3-9D6A-94FF0EAA681B}" type="slidenum">
              <a:rPr lang="en-US" altLang="en-US"/>
              <a:pPr/>
              <a:t>‹#›</a:t>
            </a:fld>
            <a:endParaRPr lang="en-US" altLang="en-US"/>
          </a:p>
        </p:txBody>
      </p:sp>
    </p:spTree>
    <p:extLst>
      <p:ext uri="{BB962C8B-B14F-4D97-AF65-F5344CB8AC3E}">
        <p14:creationId xmlns:p14="http://schemas.microsoft.com/office/powerpoint/2010/main" val="330250099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3" name="Rectangle 9">
            <a:extLst>
              <a:ext uri="{FF2B5EF4-FFF2-40B4-BE49-F238E27FC236}">
                <a16:creationId xmlns:a16="http://schemas.microsoft.com/office/drawing/2014/main" id="{3B85A073-D821-F2C5-55BC-0148DCD6E6F3}"/>
              </a:ext>
            </a:extLst>
          </p:cNvPr>
          <p:cNvSpPr/>
          <p:nvPr/>
        </p:nvSpPr>
        <p:spPr>
          <a:xfrm>
            <a:off x="355600" y="347663"/>
            <a:ext cx="8432800" cy="2352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5" name="Rectangle 7">
            <a:extLst>
              <a:ext uri="{FF2B5EF4-FFF2-40B4-BE49-F238E27FC236}">
                <a16:creationId xmlns:a16="http://schemas.microsoft.com/office/drawing/2014/main" id="{0067B3FE-FDD5-2082-D94C-5DF81A0BFB0E}"/>
              </a:ext>
            </a:extLst>
          </p:cNvPr>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6" name="Rectangle 8">
            <a:extLst>
              <a:ext uri="{FF2B5EF4-FFF2-40B4-BE49-F238E27FC236}">
                <a16:creationId xmlns:a16="http://schemas.microsoft.com/office/drawing/2014/main" id="{B8A4DBAE-362D-18CE-443A-6F56CECA1564}"/>
              </a:ext>
            </a:extLst>
          </p:cNvPr>
          <p:cNvSpPr/>
          <p:nvPr/>
        </p:nvSpPr>
        <p:spPr>
          <a:xfrm rot="5400000">
            <a:off x="5598319" y="3310731"/>
            <a:ext cx="5943600" cy="23653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2" name="Title 1"/>
          <p:cNvSpPr>
            <a:spLocks noGrp="1"/>
          </p:cNvSpPr>
          <p:nvPr>
            <p:ph type="title"/>
          </p:nvPr>
        </p:nvSpPr>
        <p:spPr>
          <a:xfrm>
            <a:off x="658368" y="1644868"/>
            <a:ext cx="3657600" cy="1098332"/>
          </a:xfrm>
        </p:spPr>
        <p:txBody>
          <a:bodyPr/>
          <a:lstStyle>
            <a:lvl1pPr algn="l">
              <a:defRPr sz="3600" b="0">
                <a:solidFill>
                  <a:schemeClr val="accent1"/>
                </a:solidFill>
                <a:effectLst/>
              </a:defRPr>
            </a:lvl1pPr>
          </a:lstStyle>
          <a:p>
            <a:r>
              <a:rPr lang="en-US"/>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Picture Placeholder 10"/>
          <p:cNvSpPr>
            <a:spLocks noGrp="1"/>
          </p:cNvSpPr>
          <p:nvPr>
            <p:ph type="pic" sz="quarter" idx="13"/>
          </p:nvPr>
        </p:nvSpPr>
        <p:spPr>
          <a:xfrm>
            <a:off x="4828032" y="457200"/>
            <a:ext cx="3621024" cy="5943600"/>
          </a:xfrm>
        </p:spPr>
        <p:txBody>
          <a:bodyPr rtlCol="0">
            <a:normAutofit/>
          </a:bodyPr>
          <a:lstStyle>
            <a:lvl1pPr>
              <a:buNone/>
              <a:defRPr/>
            </a:lvl1pPr>
          </a:lstStyle>
          <a:p>
            <a:pPr lvl="0"/>
            <a:r>
              <a:rPr lang="en-US" noProof="0" dirty="0"/>
              <a:t>Click icon to add picture</a:t>
            </a:r>
            <a:endParaRPr noProof="0" dirty="0"/>
          </a:p>
        </p:txBody>
      </p:sp>
      <p:sp>
        <p:nvSpPr>
          <p:cNvPr id="7" name="Date Placeholder 4">
            <a:extLst>
              <a:ext uri="{FF2B5EF4-FFF2-40B4-BE49-F238E27FC236}">
                <a16:creationId xmlns:a16="http://schemas.microsoft.com/office/drawing/2014/main" id="{0A87F92D-FD40-773B-D2BB-8FC93B74D098}"/>
              </a:ext>
            </a:extLst>
          </p:cNvPr>
          <p:cNvSpPr>
            <a:spLocks noGrp="1"/>
          </p:cNvSpPr>
          <p:nvPr>
            <p:ph type="dt" sz="half" idx="14"/>
          </p:nvPr>
        </p:nvSpPr>
        <p:spPr/>
        <p:txBody>
          <a:bodyPr/>
          <a:lstStyle>
            <a:lvl1pPr>
              <a:defRPr/>
            </a:lvl1pPr>
          </a:lstStyle>
          <a:p>
            <a:pPr>
              <a:defRPr/>
            </a:pPr>
            <a:fld id="{4D3BF27E-78AF-4894-8744-1CBCA283482B}" type="datetimeFigureOut">
              <a:rPr lang="en-US"/>
              <a:pPr>
                <a:defRPr/>
              </a:pPr>
              <a:t>8/22/2022</a:t>
            </a:fld>
            <a:endParaRPr lang="en-US" dirty="0"/>
          </a:p>
        </p:txBody>
      </p:sp>
      <p:sp>
        <p:nvSpPr>
          <p:cNvPr id="8" name="Footer Placeholder 5">
            <a:extLst>
              <a:ext uri="{FF2B5EF4-FFF2-40B4-BE49-F238E27FC236}">
                <a16:creationId xmlns:a16="http://schemas.microsoft.com/office/drawing/2014/main" id="{5EC5B6B8-B8C6-200E-42E6-27EBB86A1E41}"/>
              </a:ext>
            </a:extLst>
          </p:cNvPr>
          <p:cNvSpPr>
            <a:spLocks noGrp="1"/>
          </p:cNvSpPr>
          <p:nvPr>
            <p:ph type="ftr" sz="quarter" idx="15"/>
          </p:nvPr>
        </p:nvSpPr>
        <p:spPr/>
        <p:txBody>
          <a:bodyPr/>
          <a:lstStyle>
            <a:lvl1pPr>
              <a:defRPr/>
            </a:lvl1pPr>
          </a:lstStyle>
          <a:p>
            <a:pPr>
              <a:defRPr/>
            </a:pPr>
            <a:endParaRPr lang="en-US"/>
          </a:p>
        </p:txBody>
      </p:sp>
      <p:sp>
        <p:nvSpPr>
          <p:cNvPr id="9" name="Slide Number Placeholder 6">
            <a:extLst>
              <a:ext uri="{FF2B5EF4-FFF2-40B4-BE49-F238E27FC236}">
                <a16:creationId xmlns:a16="http://schemas.microsoft.com/office/drawing/2014/main" id="{6EE07478-A938-35FC-FD58-D591D413D535}"/>
              </a:ext>
            </a:extLst>
          </p:cNvPr>
          <p:cNvSpPr>
            <a:spLocks noGrp="1"/>
          </p:cNvSpPr>
          <p:nvPr>
            <p:ph type="sldNum" sz="quarter" idx="16"/>
          </p:nvPr>
        </p:nvSpPr>
        <p:spPr/>
        <p:txBody>
          <a:bodyPr/>
          <a:lstStyle>
            <a:lvl1pPr>
              <a:defRPr/>
            </a:lvl1pPr>
          </a:lstStyle>
          <a:p>
            <a:fld id="{31F1174E-EB35-403D-A627-AFD0ADD90974}" type="slidenum">
              <a:rPr lang="en-US" altLang="en-US"/>
              <a:pPr/>
              <a:t>‹#›</a:t>
            </a:fld>
            <a:endParaRPr lang="en-US" altLang="en-US"/>
          </a:p>
        </p:txBody>
      </p:sp>
    </p:spTree>
    <p:extLst>
      <p:ext uri="{BB962C8B-B14F-4D97-AF65-F5344CB8AC3E}">
        <p14:creationId xmlns:p14="http://schemas.microsoft.com/office/powerpoint/2010/main" val="215778690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17A3598D-38C3-6181-B19A-BB6D08C888B5}"/>
              </a:ext>
            </a:extLst>
          </p:cNvPr>
          <p:cNvSpPr>
            <a:spLocks noGrp="1"/>
          </p:cNvSpPr>
          <p:nvPr>
            <p:ph type="dt" sz="half" idx="10"/>
          </p:nvPr>
        </p:nvSpPr>
        <p:spPr/>
        <p:txBody>
          <a:bodyPr/>
          <a:lstStyle>
            <a:lvl1pPr>
              <a:defRPr/>
            </a:lvl1pPr>
          </a:lstStyle>
          <a:p>
            <a:pPr>
              <a:defRPr/>
            </a:pPr>
            <a:fld id="{968DA1A4-F86E-48D9-B288-1568F0ACD98D}" type="datetimeFigureOut">
              <a:rPr lang="en-US"/>
              <a:pPr>
                <a:defRPr/>
              </a:pPr>
              <a:t>8/22/2022</a:t>
            </a:fld>
            <a:endParaRPr lang="en-US" dirty="0"/>
          </a:p>
        </p:txBody>
      </p:sp>
      <p:sp>
        <p:nvSpPr>
          <p:cNvPr id="5" name="Footer Placeholder 4">
            <a:extLst>
              <a:ext uri="{FF2B5EF4-FFF2-40B4-BE49-F238E27FC236}">
                <a16:creationId xmlns:a16="http://schemas.microsoft.com/office/drawing/2014/main" id="{20FB948A-19C7-5A26-CD32-7BC72E1E137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3D2864A-7C01-FFBA-3CB2-123AB8EBA2B6}"/>
              </a:ext>
            </a:extLst>
          </p:cNvPr>
          <p:cNvSpPr>
            <a:spLocks noGrp="1"/>
          </p:cNvSpPr>
          <p:nvPr>
            <p:ph type="sldNum" sz="quarter" idx="12"/>
          </p:nvPr>
        </p:nvSpPr>
        <p:spPr/>
        <p:txBody>
          <a:bodyPr/>
          <a:lstStyle>
            <a:lvl1pPr>
              <a:defRPr/>
            </a:lvl1pPr>
          </a:lstStyle>
          <a:p>
            <a:fld id="{2376521D-2AF2-4E71-BF09-BAA222DB723B}" type="slidenum">
              <a:rPr lang="en-US" altLang="en-US"/>
              <a:pPr/>
              <a:t>‹#›</a:t>
            </a:fld>
            <a:endParaRPr lang="en-US" altLang="en-US"/>
          </a:p>
        </p:txBody>
      </p:sp>
    </p:spTree>
    <p:extLst>
      <p:ext uri="{BB962C8B-B14F-4D97-AF65-F5344CB8AC3E}">
        <p14:creationId xmlns:p14="http://schemas.microsoft.com/office/powerpoint/2010/main" val="238993862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AE991786-5E02-1805-4D9B-64D251DAC5FE}"/>
              </a:ext>
            </a:extLst>
          </p:cNvPr>
          <p:cNvSpPr/>
          <p:nvPr/>
        </p:nvSpPr>
        <p:spPr>
          <a:xfrm>
            <a:off x="347663" y="363538"/>
            <a:ext cx="844073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pic>
        <p:nvPicPr>
          <p:cNvPr id="5" name="Picture 8">
            <a:extLst>
              <a:ext uri="{FF2B5EF4-FFF2-40B4-BE49-F238E27FC236}">
                <a16:creationId xmlns:a16="http://schemas.microsoft.com/office/drawing/2014/main" id="{A41CD058-5B86-594D-FEDA-DE7B5D71A8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457200"/>
            <a:ext cx="1546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
            <a:extLst>
              <a:ext uri="{FF2B5EF4-FFF2-40B4-BE49-F238E27FC236}">
                <a16:creationId xmlns:a16="http://schemas.microsoft.com/office/drawing/2014/main" id="{8071F020-5810-37AD-141D-F08AF201E97F}"/>
              </a:ext>
            </a:extLst>
          </p:cNvPr>
          <p:cNvSpPr/>
          <p:nvPr/>
        </p:nvSpPr>
        <p:spPr>
          <a:xfrm rot="5400000">
            <a:off x="4074319" y="3369469"/>
            <a:ext cx="5943600" cy="11906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7" name="Rectangle 6">
            <a:extLst>
              <a:ext uri="{FF2B5EF4-FFF2-40B4-BE49-F238E27FC236}">
                <a16:creationId xmlns:a16="http://schemas.microsoft.com/office/drawing/2014/main" id="{93730A3C-006E-91D2-F6C2-65951A767F8C}"/>
              </a:ext>
            </a:extLst>
          </p:cNvPr>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3">
            <a:extLst>
              <a:ext uri="{FF2B5EF4-FFF2-40B4-BE49-F238E27FC236}">
                <a16:creationId xmlns:a16="http://schemas.microsoft.com/office/drawing/2014/main" id="{F4643019-4AFD-BFCD-1F44-57B0DCCA5CF4}"/>
              </a:ext>
            </a:extLst>
          </p:cNvPr>
          <p:cNvSpPr>
            <a:spLocks noGrp="1"/>
          </p:cNvSpPr>
          <p:nvPr>
            <p:ph type="dt" sz="half" idx="10"/>
          </p:nvPr>
        </p:nvSpPr>
        <p:spPr/>
        <p:txBody>
          <a:bodyPr/>
          <a:lstStyle>
            <a:lvl1pPr>
              <a:defRPr/>
            </a:lvl1pPr>
          </a:lstStyle>
          <a:p>
            <a:pPr>
              <a:defRPr/>
            </a:pPr>
            <a:fld id="{15A85076-504A-40FC-801E-6536B0327531}" type="datetimeFigureOut">
              <a:rPr lang="en-US"/>
              <a:pPr>
                <a:defRPr/>
              </a:pPr>
              <a:t>8/22/2022</a:t>
            </a:fld>
            <a:endParaRPr lang="en-US" dirty="0"/>
          </a:p>
        </p:txBody>
      </p:sp>
      <p:sp>
        <p:nvSpPr>
          <p:cNvPr id="9" name="Footer Placeholder 4">
            <a:extLst>
              <a:ext uri="{FF2B5EF4-FFF2-40B4-BE49-F238E27FC236}">
                <a16:creationId xmlns:a16="http://schemas.microsoft.com/office/drawing/2014/main" id="{A2CE0DFF-4375-180B-6C1E-048F1CC51F3D}"/>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5">
            <a:extLst>
              <a:ext uri="{FF2B5EF4-FFF2-40B4-BE49-F238E27FC236}">
                <a16:creationId xmlns:a16="http://schemas.microsoft.com/office/drawing/2014/main" id="{900887A3-5608-4682-7B9E-19CA443E18AC}"/>
              </a:ext>
            </a:extLst>
          </p:cNvPr>
          <p:cNvSpPr>
            <a:spLocks noGrp="1"/>
          </p:cNvSpPr>
          <p:nvPr>
            <p:ph type="sldNum" sz="quarter" idx="12"/>
          </p:nvPr>
        </p:nvSpPr>
        <p:spPr/>
        <p:txBody>
          <a:bodyPr/>
          <a:lstStyle>
            <a:lvl1pPr>
              <a:defRPr/>
            </a:lvl1pPr>
          </a:lstStyle>
          <a:p>
            <a:fld id="{3173A152-A1ED-47AC-B942-5FAAABAE1FEC}" type="slidenum">
              <a:rPr lang="en-US" altLang="en-US"/>
              <a:pPr/>
              <a:t>‹#›</a:t>
            </a:fld>
            <a:endParaRPr lang="en-US" altLang="en-US"/>
          </a:p>
        </p:txBody>
      </p:sp>
    </p:spTree>
    <p:extLst>
      <p:ext uri="{BB962C8B-B14F-4D97-AF65-F5344CB8AC3E}">
        <p14:creationId xmlns:p14="http://schemas.microsoft.com/office/powerpoint/2010/main" val="109921055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492D93-495E-D295-28FB-414CD043D21C}"/>
              </a:ext>
            </a:extLst>
          </p:cNvPr>
          <p:cNvSpPr>
            <a:spLocks noGrp="1"/>
          </p:cNvSpPr>
          <p:nvPr>
            <p:ph type="dt" sz="half" idx="10"/>
          </p:nvPr>
        </p:nvSpPr>
        <p:spPr/>
        <p:txBody>
          <a:bodyPr/>
          <a:lstStyle>
            <a:lvl1pPr>
              <a:defRPr/>
            </a:lvl1pPr>
          </a:lstStyle>
          <a:p>
            <a:pPr>
              <a:defRPr/>
            </a:pPr>
            <a:fld id="{4C4C9A60-1B7B-4FE3-9528-82B3BD6A894B}" type="datetimeFigureOut">
              <a:rPr lang="en-US"/>
              <a:pPr>
                <a:defRPr/>
              </a:pPr>
              <a:t>8/22/2022</a:t>
            </a:fld>
            <a:endParaRPr lang="en-US" dirty="0"/>
          </a:p>
        </p:txBody>
      </p:sp>
      <p:sp>
        <p:nvSpPr>
          <p:cNvPr id="5" name="Footer Placeholder 4">
            <a:extLst>
              <a:ext uri="{FF2B5EF4-FFF2-40B4-BE49-F238E27FC236}">
                <a16:creationId xmlns:a16="http://schemas.microsoft.com/office/drawing/2014/main" id="{C698DF88-CB79-BBD1-F78A-37888B2A4A1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E2B0749-387F-A9C1-3B49-3EB165409C0A}"/>
              </a:ext>
            </a:extLst>
          </p:cNvPr>
          <p:cNvSpPr>
            <a:spLocks noGrp="1"/>
          </p:cNvSpPr>
          <p:nvPr>
            <p:ph type="sldNum" sz="quarter" idx="12"/>
          </p:nvPr>
        </p:nvSpPr>
        <p:spPr/>
        <p:txBody>
          <a:bodyPr/>
          <a:lstStyle>
            <a:lvl1pPr>
              <a:defRPr/>
            </a:lvl1pPr>
          </a:lstStyle>
          <a:p>
            <a:fld id="{01E354B9-9588-4209-BC8D-08DA8EC46F80}" type="slidenum">
              <a:rPr lang="en-US" altLang="en-US"/>
              <a:pPr/>
              <a:t>‹#›</a:t>
            </a:fld>
            <a:endParaRPr lang="en-US" altLang="en-US"/>
          </a:p>
        </p:txBody>
      </p:sp>
    </p:spTree>
    <p:extLst>
      <p:ext uri="{BB962C8B-B14F-4D97-AF65-F5344CB8AC3E}">
        <p14:creationId xmlns:p14="http://schemas.microsoft.com/office/powerpoint/2010/main" val="381354426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47E7C2F-35FC-1EC9-7933-BD165B9BD580}"/>
              </a:ext>
            </a:extLst>
          </p:cNvPr>
          <p:cNvSpPr>
            <a:spLocks noGrp="1"/>
          </p:cNvSpPr>
          <p:nvPr>
            <p:ph type="dt" sz="half" idx="10"/>
          </p:nvPr>
        </p:nvSpPr>
        <p:spPr/>
        <p:txBody>
          <a:bodyPr/>
          <a:lstStyle>
            <a:lvl1pPr>
              <a:defRPr/>
            </a:lvl1pPr>
          </a:lstStyle>
          <a:p>
            <a:pPr>
              <a:defRPr/>
            </a:pPr>
            <a:fld id="{208A55A0-1C68-47CF-804A-68CC3132014B}" type="datetimeFigureOut">
              <a:rPr lang="en-US"/>
              <a:pPr>
                <a:defRPr/>
              </a:pPr>
              <a:t>8/22/2022</a:t>
            </a:fld>
            <a:endParaRPr lang="en-US" dirty="0"/>
          </a:p>
        </p:txBody>
      </p:sp>
      <p:sp>
        <p:nvSpPr>
          <p:cNvPr id="6" name="Footer Placeholder 4">
            <a:extLst>
              <a:ext uri="{FF2B5EF4-FFF2-40B4-BE49-F238E27FC236}">
                <a16:creationId xmlns:a16="http://schemas.microsoft.com/office/drawing/2014/main" id="{ADEDC9AF-D426-556A-46EE-6E14F5D9740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63BE786-470A-3E30-593D-C420E0A4194E}"/>
              </a:ext>
            </a:extLst>
          </p:cNvPr>
          <p:cNvSpPr>
            <a:spLocks noGrp="1"/>
          </p:cNvSpPr>
          <p:nvPr>
            <p:ph type="sldNum" sz="quarter" idx="12"/>
          </p:nvPr>
        </p:nvSpPr>
        <p:spPr/>
        <p:txBody>
          <a:bodyPr/>
          <a:lstStyle>
            <a:lvl1pPr>
              <a:defRPr/>
            </a:lvl1pPr>
          </a:lstStyle>
          <a:p>
            <a:fld id="{CEE2B7A4-6483-43A9-BB43-E827A446645A}" type="slidenum">
              <a:rPr lang="en-US" altLang="en-US"/>
              <a:pPr/>
              <a:t>‹#›</a:t>
            </a:fld>
            <a:endParaRPr lang="en-US" altLang="en-US"/>
          </a:p>
        </p:txBody>
      </p:sp>
    </p:spTree>
    <p:extLst>
      <p:ext uri="{BB962C8B-B14F-4D97-AF65-F5344CB8AC3E}">
        <p14:creationId xmlns:p14="http://schemas.microsoft.com/office/powerpoint/2010/main" val="9132577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0D700F0-395C-D05B-12AB-1A310CF2C4CD}"/>
              </a:ext>
            </a:extLst>
          </p:cNvPr>
          <p:cNvSpPr>
            <a:spLocks noGrp="1"/>
          </p:cNvSpPr>
          <p:nvPr>
            <p:ph type="dt" sz="half" idx="10"/>
          </p:nvPr>
        </p:nvSpPr>
        <p:spPr/>
        <p:txBody>
          <a:bodyPr/>
          <a:lstStyle>
            <a:lvl1pPr>
              <a:defRPr/>
            </a:lvl1pPr>
          </a:lstStyle>
          <a:p>
            <a:pPr>
              <a:defRPr/>
            </a:pPr>
            <a:fld id="{75400617-1E37-4909-9354-E11DE00890D7}" type="datetimeFigureOut">
              <a:rPr lang="en-US"/>
              <a:pPr>
                <a:defRPr/>
              </a:pPr>
              <a:t>8/22/2022</a:t>
            </a:fld>
            <a:endParaRPr lang="en-US" dirty="0"/>
          </a:p>
        </p:txBody>
      </p:sp>
      <p:sp>
        <p:nvSpPr>
          <p:cNvPr id="8" name="Footer Placeholder 4">
            <a:extLst>
              <a:ext uri="{FF2B5EF4-FFF2-40B4-BE49-F238E27FC236}">
                <a16:creationId xmlns:a16="http://schemas.microsoft.com/office/drawing/2014/main" id="{E48D24D8-BE08-7556-47D7-00FECB6E422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53C3EFD-A6FE-0A3C-90F7-331E7437D590}"/>
              </a:ext>
            </a:extLst>
          </p:cNvPr>
          <p:cNvSpPr>
            <a:spLocks noGrp="1"/>
          </p:cNvSpPr>
          <p:nvPr>
            <p:ph type="sldNum" sz="quarter" idx="12"/>
          </p:nvPr>
        </p:nvSpPr>
        <p:spPr/>
        <p:txBody>
          <a:bodyPr/>
          <a:lstStyle>
            <a:lvl1pPr>
              <a:defRPr/>
            </a:lvl1pPr>
          </a:lstStyle>
          <a:p>
            <a:fld id="{EEA93D34-A4D3-40F4-BF1D-5C6E8A5E2B6D}" type="slidenum">
              <a:rPr lang="en-US" altLang="en-US"/>
              <a:pPr/>
              <a:t>‹#›</a:t>
            </a:fld>
            <a:endParaRPr lang="en-US" altLang="en-US"/>
          </a:p>
        </p:txBody>
      </p:sp>
    </p:spTree>
    <p:extLst>
      <p:ext uri="{BB962C8B-B14F-4D97-AF65-F5344CB8AC3E}">
        <p14:creationId xmlns:p14="http://schemas.microsoft.com/office/powerpoint/2010/main" val="363893354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D1D4DA3-3AA9-937A-47BC-BC6B0137F59C}"/>
              </a:ext>
            </a:extLst>
          </p:cNvPr>
          <p:cNvSpPr>
            <a:spLocks noGrp="1"/>
          </p:cNvSpPr>
          <p:nvPr>
            <p:ph type="dt" sz="half" idx="10"/>
          </p:nvPr>
        </p:nvSpPr>
        <p:spPr/>
        <p:txBody>
          <a:bodyPr/>
          <a:lstStyle>
            <a:lvl1pPr>
              <a:defRPr/>
            </a:lvl1pPr>
          </a:lstStyle>
          <a:p>
            <a:pPr>
              <a:defRPr/>
            </a:pPr>
            <a:fld id="{3800BE17-62E0-43C2-8DDA-CD09742B23BB}" type="datetimeFigureOut">
              <a:rPr lang="en-US"/>
              <a:pPr>
                <a:defRPr/>
              </a:pPr>
              <a:t>8/22/2022</a:t>
            </a:fld>
            <a:endParaRPr lang="en-US" dirty="0"/>
          </a:p>
        </p:txBody>
      </p:sp>
      <p:sp>
        <p:nvSpPr>
          <p:cNvPr id="4" name="Footer Placeholder 4">
            <a:extLst>
              <a:ext uri="{FF2B5EF4-FFF2-40B4-BE49-F238E27FC236}">
                <a16:creationId xmlns:a16="http://schemas.microsoft.com/office/drawing/2014/main" id="{5AD57647-8040-2161-BDC3-B42641E19EB0}"/>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5369EBE-7109-1457-010F-06CD9217AD90}"/>
              </a:ext>
            </a:extLst>
          </p:cNvPr>
          <p:cNvSpPr>
            <a:spLocks noGrp="1"/>
          </p:cNvSpPr>
          <p:nvPr>
            <p:ph type="sldNum" sz="quarter" idx="12"/>
          </p:nvPr>
        </p:nvSpPr>
        <p:spPr/>
        <p:txBody>
          <a:bodyPr/>
          <a:lstStyle>
            <a:lvl1pPr>
              <a:defRPr/>
            </a:lvl1pPr>
          </a:lstStyle>
          <a:p>
            <a:fld id="{796A896B-12AA-4D54-8048-6FEFC3001EF1}" type="slidenum">
              <a:rPr lang="en-US" altLang="en-US"/>
              <a:pPr/>
              <a:t>‹#›</a:t>
            </a:fld>
            <a:endParaRPr lang="en-US" altLang="en-US"/>
          </a:p>
        </p:txBody>
      </p:sp>
    </p:spTree>
    <p:extLst>
      <p:ext uri="{BB962C8B-B14F-4D97-AF65-F5344CB8AC3E}">
        <p14:creationId xmlns:p14="http://schemas.microsoft.com/office/powerpoint/2010/main" val="19105602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4C88E59-2333-9557-7B44-A2407BF4031C}"/>
              </a:ext>
            </a:extLst>
          </p:cNvPr>
          <p:cNvSpPr>
            <a:spLocks noGrp="1"/>
          </p:cNvSpPr>
          <p:nvPr>
            <p:ph type="dt" sz="half" idx="10"/>
          </p:nvPr>
        </p:nvSpPr>
        <p:spPr/>
        <p:txBody>
          <a:bodyPr/>
          <a:lstStyle>
            <a:lvl1pPr>
              <a:defRPr/>
            </a:lvl1pPr>
          </a:lstStyle>
          <a:p>
            <a:pPr>
              <a:defRPr/>
            </a:pPr>
            <a:fld id="{967E2FAC-C429-4682-A3F9-61E0A4AB0E8E}" type="datetimeFigureOut">
              <a:rPr lang="en-US"/>
              <a:pPr>
                <a:defRPr/>
              </a:pPr>
              <a:t>8/22/2022</a:t>
            </a:fld>
            <a:endParaRPr lang="en-US" dirty="0"/>
          </a:p>
        </p:txBody>
      </p:sp>
      <p:sp>
        <p:nvSpPr>
          <p:cNvPr id="3" name="Footer Placeholder 4">
            <a:extLst>
              <a:ext uri="{FF2B5EF4-FFF2-40B4-BE49-F238E27FC236}">
                <a16:creationId xmlns:a16="http://schemas.microsoft.com/office/drawing/2014/main" id="{C8ADF2C1-8C7E-9572-6F4E-5F576F16DE4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10855986-59E7-ECCB-751A-859F0A92F5DE}"/>
              </a:ext>
            </a:extLst>
          </p:cNvPr>
          <p:cNvSpPr>
            <a:spLocks noGrp="1"/>
          </p:cNvSpPr>
          <p:nvPr>
            <p:ph type="sldNum" sz="quarter" idx="12"/>
          </p:nvPr>
        </p:nvSpPr>
        <p:spPr/>
        <p:txBody>
          <a:bodyPr/>
          <a:lstStyle>
            <a:lvl1pPr>
              <a:defRPr/>
            </a:lvl1pPr>
          </a:lstStyle>
          <a:p>
            <a:fld id="{19CCF0E4-0990-4142-B911-09072C41FB09}" type="slidenum">
              <a:rPr lang="en-US" altLang="en-US"/>
              <a:pPr/>
              <a:t>‹#›</a:t>
            </a:fld>
            <a:endParaRPr lang="en-US" altLang="en-US"/>
          </a:p>
        </p:txBody>
      </p:sp>
    </p:spTree>
    <p:extLst>
      <p:ext uri="{BB962C8B-B14F-4D97-AF65-F5344CB8AC3E}">
        <p14:creationId xmlns:p14="http://schemas.microsoft.com/office/powerpoint/2010/main" val="74308076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F1B6CF0-1460-0081-F149-1F983C220DB4}"/>
              </a:ext>
            </a:extLst>
          </p:cNvPr>
          <p:cNvSpPr>
            <a:spLocks noGrp="1"/>
          </p:cNvSpPr>
          <p:nvPr>
            <p:ph type="dt" sz="half" idx="10"/>
          </p:nvPr>
        </p:nvSpPr>
        <p:spPr/>
        <p:txBody>
          <a:bodyPr/>
          <a:lstStyle>
            <a:lvl1pPr>
              <a:defRPr/>
            </a:lvl1pPr>
          </a:lstStyle>
          <a:p>
            <a:pPr>
              <a:defRPr/>
            </a:pPr>
            <a:fld id="{A2FFC3A7-4BC5-42AB-A066-FEAD752E7D87}" type="datetimeFigureOut">
              <a:rPr lang="en-US"/>
              <a:pPr>
                <a:defRPr/>
              </a:pPr>
              <a:t>8/22/2022</a:t>
            </a:fld>
            <a:endParaRPr lang="en-US" dirty="0"/>
          </a:p>
        </p:txBody>
      </p:sp>
      <p:sp>
        <p:nvSpPr>
          <p:cNvPr id="6" name="Footer Placeholder 4">
            <a:extLst>
              <a:ext uri="{FF2B5EF4-FFF2-40B4-BE49-F238E27FC236}">
                <a16:creationId xmlns:a16="http://schemas.microsoft.com/office/drawing/2014/main" id="{E7E16C7C-68C8-727E-C219-5EC4F8F9116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36E0D40-8C17-8D8F-ECF5-19389A32DA4E}"/>
              </a:ext>
            </a:extLst>
          </p:cNvPr>
          <p:cNvSpPr>
            <a:spLocks noGrp="1"/>
          </p:cNvSpPr>
          <p:nvPr>
            <p:ph type="sldNum" sz="quarter" idx="12"/>
          </p:nvPr>
        </p:nvSpPr>
        <p:spPr/>
        <p:txBody>
          <a:bodyPr/>
          <a:lstStyle>
            <a:lvl1pPr>
              <a:defRPr/>
            </a:lvl1pPr>
          </a:lstStyle>
          <a:p>
            <a:fld id="{7D27A86F-CB60-458C-A9E9-861D92E85031}" type="slidenum">
              <a:rPr lang="en-US" altLang="en-US"/>
              <a:pPr/>
              <a:t>‹#›</a:t>
            </a:fld>
            <a:endParaRPr lang="en-US" altLang="en-US"/>
          </a:p>
        </p:txBody>
      </p:sp>
    </p:spTree>
    <p:extLst>
      <p:ext uri="{BB962C8B-B14F-4D97-AF65-F5344CB8AC3E}">
        <p14:creationId xmlns:p14="http://schemas.microsoft.com/office/powerpoint/2010/main" val="26213242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DBF1CFE-410F-4820-AB12-27FD4DE2BCCD}"/>
              </a:ext>
            </a:extLst>
          </p:cNvPr>
          <p:cNvSpPr>
            <a:spLocks noGrp="1"/>
          </p:cNvSpPr>
          <p:nvPr>
            <p:ph type="dt" sz="half" idx="10"/>
          </p:nvPr>
        </p:nvSpPr>
        <p:spPr/>
        <p:txBody>
          <a:bodyPr/>
          <a:lstStyle>
            <a:lvl1pPr>
              <a:defRPr/>
            </a:lvl1pPr>
          </a:lstStyle>
          <a:p>
            <a:pPr>
              <a:defRPr/>
            </a:pPr>
            <a:fld id="{F1A8E2B1-289E-4A03-88C8-ADCBF843B82D}" type="datetimeFigureOut">
              <a:rPr lang="en-US"/>
              <a:pPr>
                <a:defRPr/>
              </a:pPr>
              <a:t>8/22/2022</a:t>
            </a:fld>
            <a:endParaRPr lang="en-US" dirty="0"/>
          </a:p>
        </p:txBody>
      </p:sp>
      <p:sp>
        <p:nvSpPr>
          <p:cNvPr id="6" name="Footer Placeholder 4">
            <a:extLst>
              <a:ext uri="{FF2B5EF4-FFF2-40B4-BE49-F238E27FC236}">
                <a16:creationId xmlns:a16="http://schemas.microsoft.com/office/drawing/2014/main" id="{BD2713AE-7EB3-0751-A113-E8319F1E2B2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41A18B4-FFB6-E5E9-722A-A8994FFEEEE1}"/>
              </a:ext>
            </a:extLst>
          </p:cNvPr>
          <p:cNvSpPr>
            <a:spLocks noGrp="1"/>
          </p:cNvSpPr>
          <p:nvPr>
            <p:ph type="sldNum" sz="quarter" idx="12"/>
          </p:nvPr>
        </p:nvSpPr>
        <p:spPr/>
        <p:txBody>
          <a:bodyPr/>
          <a:lstStyle>
            <a:lvl1pPr>
              <a:defRPr/>
            </a:lvl1pPr>
          </a:lstStyle>
          <a:p>
            <a:fld id="{AA0B4FD3-3E94-447B-9C1C-4DD6ACA93CA3}" type="slidenum">
              <a:rPr lang="en-US" altLang="en-US"/>
              <a:pPr/>
              <a:t>‹#›</a:t>
            </a:fld>
            <a:endParaRPr lang="en-US" altLang="en-US"/>
          </a:p>
        </p:txBody>
      </p:sp>
    </p:spTree>
    <p:extLst>
      <p:ext uri="{BB962C8B-B14F-4D97-AF65-F5344CB8AC3E}">
        <p14:creationId xmlns:p14="http://schemas.microsoft.com/office/powerpoint/2010/main" val="411348593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13" Type="http://schemas.openxmlformats.org/officeDocument/2006/relationships/slideLayout" Target="../slideLayouts/slideLayout24.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slideLayout" Target="../slideLayouts/slideLayout23.xml" /><Relationship Id="rId17" Type="http://schemas.openxmlformats.org/officeDocument/2006/relationships/image" Target="../media/image2.jpeg" /><Relationship Id="rId2" Type="http://schemas.openxmlformats.org/officeDocument/2006/relationships/slideLayout" Target="../slideLayouts/slideLayout13.xml" /><Relationship Id="rId16" Type="http://schemas.openxmlformats.org/officeDocument/2006/relationships/image" Target="../media/image1.jpeg"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5" Type="http://schemas.openxmlformats.org/officeDocument/2006/relationships/theme" Target="../theme/theme2.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 Id="rId14" Type="http://schemas.openxmlformats.org/officeDocument/2006/relationships/slideLayout" Target="../slideLayouts/slideLayout25.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6B93597-808A-8A40-F932-F7A8DBB28A6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5E4CD2D-77C6-A4F3-F3C4-0A95A8DD0B9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E3B7ADE-5D1D-4F62-B8A3-D34B9551FFA5}"/>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09092498-8C22-479E-9973-01D6D016FE85}" type="datetimeFigureOut">
              <a:rPr lang="en-US"/>
              <a:pPr>
                <a:defRPr/>
              </a:pPr>
              <a:t>8/22/2022</a:t>
            </a:fld>
            <a:endParaRPr lang="en-US" dirty="0"/>
          </a:p>
        </p:txBody>
      </p:sp>
      <p:sp>
        <p:nvSpPr>
          <p:cNvPr id="5" name="Footer Placeholder 4">
            <a:extLst>
              <a:ext uri="{FF2B5EF4-FFF2-40B4-BE49-F238E27FC236}">
                <a16:creationId xmlns:a16="http://schemas.microsoft.com/office/drawing/2014/main" id="{A345D958-37E4-4E03-8489-ACC0EBAEEA2F}"/>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E44034C3-4782-43C1-B69B-A45DAEFA559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E470227F-F927-4A7E-9EE0-4A4874E06CC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2050" name="Picture 10">
            <a:extLst>
              <a:ext uri="{FF2B5EF4-FFF2-40B4-BE49-F238E27FC236}">
                <a16:creationId xmlns:a16="http://schemas.microsoft.com/office/drawing/2014/main" id="{8E1B9C5B-4F11-2549-AE24-708CE283D635}"/>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57200" y="457200"/>
            <a:ext cx="8229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a:extLst>
              <a:ext uri="{FF2B5EF4-FFF2-40B4-BE49-F238E27FC236}">
                <a16:creationId xmlns:a16="http://schemas.microsoft.com/office/drawing/2014/main" id="{14DE1906-D2AA-4515-9EAC-71DF3910789D}"/>
              </a:ext>
            </a:extLst>
          </p:cNvPr>
          <p:cNvSpPr>
            <a:spLocks noGrp="1"/>
          </p:cNvSpPr>
          <p:nvPr>
            <p:ph type="title"/>
          </p:nvPr>
        </p:nvSpPr>
        <p:spPr>
          <a:xfrm>
            <a:off x="658813" y="455613"/>
            <a:ext cx="7824787" cy="1323975"/>
          </a:xfrm>
          <a:prstGeom prst="rect">
            <a:avLst/>
          </a:prstGeom>
          <a:effectLst/>
        </p:spPr>
        <p:txBody>
          <a:bodyPr vert="horz" lIns="91440" tIns="0" rIns="91440" bIns="0" rtlCol="0" anchor="b" anchorCtr="0">
            <a:noAutofit/>
          </a:bodyPr>
          <a:lstStyle/>
          <a:p>
            <a:r>
              <a:rPr lang="en-US"/>
              <a:t>Click to edit Master title style</a:t>
            </a:r>
            <a:endParaRPr/>
          </a:p>
        </p:txBody>
      </p:sp>
      <p:sp>
        <p:nvSpPr>
          <p:cNvPr id="2052" name="Text Placeholder 2">
            <a:extLst>
              <a:ext uri="{FF2B5EF4-FFF2-40B4-BE49-F238E27FC236}">
                <a16:creationId xmlns:a16="http://schemas.microsoft.com/office/drawing/2014/main" id="{289A39A1-D8F2-F035-F1B2-5FB9D615E03E}"/>
              </a:ext>
            </a:extLst>
          </p:cNvPr>
          <p:cNvSpPr>
            <a:spLocks noGrp="1"/>
          </p:cNvSpPr>
          <p:nvPr>
            <p:ph type="body" idx="1"/>
          </p:nvPr>
        </p:nvSpPr>
        <p:spPr bwMode="auto">
          <a:xfrm>
            <a:off x="2286000" y="2286000"/>
            <a:ext cx="61976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7C20AC3-E61F-4827-9148-AE708493C618}"/>
              </a:ext>
            </a:extLst>
          </p:cNvPr>
          <p:cNvSpPr>
            <a:spLocks noGrp="1"/>
          </p:cNvSpPr>
          <p:nvPr>
            <p:ph type="dt" sz="half" idx="2"/>
          </p:nvPr>
        </p:nvSpPr>
        <p:spPr>
          <a:xfrm>
            <a:off x="6689725" y="6492875"/>
            <a:ext cx="2133600" cy="365125"/>
          </a:xfrm>
          <a:prstGeom prst="rect">
            <a:avLst/>
          </a:prstGeom>
        </p:spPr>
        <p:txBody>
          <a:bodyPr vert="horz" lIns="91440" tIns="45720" rIns="91440" bIns="45720" rtlCol="0" anchor="ctr"/>
          <a:lstStyle>
            <a:lvl1pPr algn="r" eaLnBrk="1" hangingPunct="1">
              <a:defRPr sz="1100" b="1">
                <a:solidFill>
                  <a:schemeClr val="bg1">
                    <a:lumMod val="65000"/>
                  </a:schemeClr>
                </a:solidFill>
                <a:latin typeface="Calibri" pitchFamily="34" charset="0"/>
                <a:cs typeface="+mn-cs"/>
              </a:defRPr>
            </a:lvl1pPr>
          </a:lstStyle>
          <a:p>
            <a:pPr>
              <a:defRPr/>
            </a:pPr>
            <a:fld id="{2515617B-086D-4955-82A6-F30E1920FF38}" type="datetimeFigureOut">
              <a:rPr lang="en-US"/>
              <a:pPr>
                <a:defRPr/>
              </a:pPr>
              <a:t>8/22/2022</a:t>
            </a:fld>
            <a:endParaRPr lang="en-US" dirty="0"/>
          </a:p>
        </p:txBody>
      </p:sp>
      <p:sp>
        <p:nvSpPr>
          <p:cNvPr id="5" name="Footer Placeholder 4">
            <a:extLst>
              <a:ext uri="{FF2B5EF4-FFF2-40B4-BE49-F238E27FC236}">
                <a16:creationId xmlns:a16="http://schemas.microsoft.com/office/drawing/2014/main" id="{1B04AD77-D6DD-40AC-BC17-6910E40D9E5F}"/>
              </a:ext>
            </a:extLst>
          </p:cNvPr>
          <p:cNvSpPr>
            <a:spLocks noGrp="1"/>
          </p:cNvSpPr>
          <p:nvPr>
            <p:ph type="ftr" sz="quarter" idx="3"/>
          </p:nvPr>
        </p:nvSpPr>
        <p:spPr>
          <a:xfrm>
            <a:off x="317500" y="6492875"/>
            <a:ext cx="3416300"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2942EAA9-F780-4E4B-98F9-FF12F9E74234}"/>
              </a:ext>
            </a:extLst>
          </p:cNvPr>
          <p:cNvSpPr>
            <a:spLocks noGrp="1"/>
          </p:cNvSpPr>
          <p:nvPr>
            <p:ph type="sldNum" sz="quarter" idx="4"/>
          </p:nvPr>
        </p:nvSpPr>
        <p:spPr>
          <a:xfrm>
            <a:off x="379413" y="6149975"/>
            <a:ext cx="533400" cy="365125"/>
          </a:xfrm>
          <a:prstGeom prst="rect">
            <a:avLst/>
          </a:prstGeom>
        </p:spPr>
        <p:txBody>
          <a:bodyPr vert="horz" wrap="square" lIns="91440" tIns="91440" rIns="91440" bIns="91440" numCol="1" anchor="ctr" anchorCtr="0" compatLnSpc="1">
            <a:prstTxWarp prst="textNoShape">
              <a:avLst/>
            </a:prstTxWarp>
          </a:bodyPr>
          <a:lstStyle>
            <a:lvl1pPr eaLnBrk="1" hangingPunct="1">
              <a:defRPr>
                <a:solidFill>
                  <a:schemeClr val="accent1"/>
                </a:solidFill>
                <a:latin typeface="Calibri" panose="020F0502020204030204" pitchFamily="34" charset="0"/>
              </a:defRPr>
            </a:lvl1pPr>
          </a:lstStyle>
          <a:p>
            <a:fld id="{DC05BF0E-12D5-4926-82EA-23FE06DA9B4A}" type="slidenum">
              <a:rPr lang="en-US" altLang="en-US"/>
              <a:pPr/>
              <a:t>‹#›</a:t>
            </a:fld>
            <a:endParaRPr lang="en-US" altLang="en-US"/>
          </a:p>
        </p:txBody>
      </p:sp>
      <p:sp>
        <p:nvSpPr>
          <p:cNvPr id="7" name="Rectangle 6">
            <a:extLst>
              <a:ext uri="{FF2B5EF4-FFF2-40B4-BE49-F238E27FC236}">
                <a16:creationId xmlns:a16="http://schemas.microsoft.com/office/drawing/2014/main" id="{D29C1CAA-034A-4E93-A23F-9DB8D41BD53E}"/>
              </a:ext>
            </a:extLst>
          </p:cNvPr>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
        <p:nvSpPr>
          <p:cNvPr id="10" name="Rectangle 9">
            <a:extLst>
              <a:ext uri="{FF2B5EF4-FFF2-40B4-BE49-F238E27FC236}">
                <a16:creationId xmlns:a16="http://schemas.microsoft.com/office/drawing/2014/main" id="{C358CF49-F6CC-4E2D-A82A-09A2A940708D}"/>
              </a:ext>
            </a:extLst>
          </p:cNvPr>
          <p:cNvSpPr/>
          <p:nvPr/>
        </p:nvSpPr>
        <p:spPr>
          <a:xfrm>
            <a:off x="457200" y="1841500"/>
            <a:ext cx="8229600" cy="119063"/>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83" r:id="rId4"/>
    <p:sldLayoutId id="2147483892" r:id="rId5"/>
    <p:sldLayoutId id="2147483884" r:id="rId6"/>
    <p:sldLayoutId id="2147483885" r:id="rId7"/>
    <p:sldLayoutId id="2147483886" r:id="rId8"/>
    <p:sldLayoutId id="2147483887" r:id="rId9"/>
    <p:sldLayoutId id="2147483893" r:id="rId10"/>
    <p:sldLayoutId id="2147483894" r:id="rId11"/>
    <p:sldLayoutId id="2147483895" r:id="rId12"/>
    <p:sldLayoutId id="2147483888" r:id="rId13"/>
    <p:sldLayoutId id="2147483896" r:id="rId14"/>
  </p:sldLayoutIdLst>
  <p:transition/>
  <p:txStyles>
    <p:titleStyle>
      <a:lvl1pPr algn="r" rtl="0" eaLnBrk="0" fontAlgn="base" hangingPunct="0">
        <a:lnSpc>
          <a:spcPts val="5400"/>
        </a:lnSpc>
        <a:spcBef>
          <a:spcPct val="0"/>
        </a:spcBef>
        <a:spcAft>
          <a:spcPct val="0"/>
        </a:spcAft>
        <a:defRPr sz="5200" kern="1200">
          <a:solidFill>
            <a:schemeClr val="bg1"/>
          </a:solidFill>
          <a:effectLst>
            <a:outerShdw blurRad="50800" dist="38100" dir="2700000" algn="tl" rotWithShape="0">
              <a:prstClr val="black">
                <a:alpha val="40000"/>
              </a:prstClr>
            </a:outerShdw>
          </a:effectLst>
          <a:latin typeface="+mj-lt"/>
          <a:ea typeface="+mj-ea"/>
          <a:cs typeface="+mj-cs"/>
        </a:defRPr>
      </a:lvl1pPr>
      <a:lvl2pPr algn="r" rtl="0" eaLnBrk="0" fontAlgn="base" hangingPunct="0">
        <a:lnSpc>
          <a:spcPts val="5400"/>
        </a:lnSpc>
        <a:spcBef>
          <a:spcPct val="0"/>
        </a:spcBef>
        <a:spcAft>
          <a:spcPct val="0"/>
        </a:spcAft>
        <a:defRPr sz="5200">
          <a:solidFill>
            <a:schemeClr val="bg1"/>
          </a:solidFill>
          <a:latin typeface="Calisto MT" pitchFamily="18" charset="0"/>
        </a:defRPr>
      </a:lvl2pPr>
      <a:lvl3pPr algn="r" rtl="0" eaLnBrk="0" fontAlgn="base" hangingPunct="0">
        <a:lnSpc>
          <a:spcPts val="5400"/>
        </a:lnSpc>
        <a:spcBef>
          <a:spcPct val="0"/>
        </a:spcBef>
        <a:spcAft>
          <a:spcPct val="0"/>
        </a:spcAft>
        <a:defRPr sz="5200">
          <a:solidFill>
            <a:schemeClr val="bg1"/>
          </a:solidFill>
          <a:latin typeface="Calisto MT" pitchFamily="18" charset="0"/>
        </a:defRPr>
      </a:lvl3pPr>
      <a:lvl4pPr algn="r" rtl="0" eaLnBrk="0" fontAlgn="base" hangingPunct="0">
        <a:lnSpc>
          <a:spcPts val="5400"/>
        </a:lnSpc>
        <a:spcBef>
          <a:spcPct val="0"/>
        </a:spcBef>
        <a:spcAft>
          <a:spcPct val="0"/>
        </a:spcAft>
        <a:defRPr sz="5200">
          <a:solidFill>
            <a:schemeClr val="bg1"/>
          </a:solidFill>
          <a:latin typeface="Calisto MT" pitchFamily="18" charset="0"/>
        </a:defRPr>
      </a:lvl4pPr>
      <a:lvl5pPr algn="r" rtl="0" eaLnBrk="0" fontAlgn="base" hangingPunct="0">
        <a:lnSpc>
          <a:spcPts val="5400"/>
        </a:lnSpc>
        <a:spcBef>
          <a:spcPct val="0"/>
        </a:spcBef>
        <a:spcAft>
          <a:spcPct val="0"/>
        </a:spcAft>
        <a:defRPr sz="5200">
          <a:solidFill>
            <a:schemeClr val="bg1"/>
          </a:solidFill>
          <a:latin typeface="Calisto MT" pitchFamily="18" charset="0"/>
        </a:defRPr>
      </a:lvl5pPr>
      <a:lvl6pPr marL="457200" algn="r" rtl="0" fontAlgn="base">
        <a:lnSpc>
          <a:spcPts val="5400"/>
        </a:lnSpc>
        <a:spcBef>
          <a:spcPct val="0"/>
        </a:spcBef>
        <a:spcAft>
          <a:spcPct val="0"/>
        </a:spcAft>
        <a:defRPr sz="5200">
          <a:solidFill>
            <a:schemeClr val="bg1"/>
          </a:solidFill>
          <a:latin typeface="Calisto MT" pitchFamily="18" charset="0"/>
        </a:defRPr>
      </a:lvl6pPr>
      <a:lvl7pPr marL="914400" algn="r" rtl="0" fontAlgn="base">
        <a:lnSpc>
          <a:spcPts val="5400"/>
        </a:lnSpc>
        <a:spcBef>
          <a:spcPct val="0"/>
        </a:spcBef>
        <a:spcAft>
          <a:spcPct val="0"/>
        </a:spcAft>
        <a:defRPr sz="5200">
          <a:solidFill>
            <a:schemeClr val="bg1"/>
          </a:solidFill>
          <a:latin typeface="Calisto MT" pitchFamily="18" charset="0"/>
        </a:defRPr>
      </a:lvl7pPr>
      <a:lvl8pPr marL="1371600" algn="r" rtl="0" fontAlgn="base">
        <a:lnSpc>
          <a:spcPts val="5400"/>
        </a:lnSpc>
        <a:spcBef>
          <a:spcPct val="0"/>
        </a:spcBef>
        <a:spcAft>
          <a:spcPct val="0"/>
        </a:spcAft>
        <a:defRPr sz="5200">
          <a:solidFill>
            <a:schemeClr val="bg1"/>
          </a:solidFill>
          <a:latin typeface="Calisto MT" pitchFamily="18" charset="0"/>
        </a:defRPr>
      </a:lvl8pPr>
      <a:lvl9pPr marL="1828800" algn="r" rtl="0" fontAlgn="base">
        <a:lnSpc>
          <a:spcPts val="5400"/>
        </a:lnSpc>
        <a:spcBef>
          <a:spcPct val="0"/>
        </a:spcBef>
        <a:spcAft>
          <a:spcPct val="0"/>
        </a:spcAft>
        <a:defRPr sz="5200">
          <a:solidFill>
            <a:schemeClr val="bg1"/>
          </a:solidFill>
          <a:latin typeface="Calisto MT" pitchFamily="18" charset="0"/>
        </a:defRPr>
      </a:lvl9pPr>
    </p:titleStyle>
    <p:bodyStyle>
      <a:lvl1pPr marL="282575" indent="-282575" algn="l" rtl="0" eaLnBrk="0" fontAlgn="base" hangingPunct="0">
        <a:spcBef>
          <a:spcPts val="1800"/>
        </a:spcBef>
        <a:spcAft>
          <a:spcPct val="0"/>
        </a:spcAft>
        <a:buClr>
          <a:schemeClr val="accent1"/>
        </a:buClr>
        <a:buSzPct val="75000"/>
        <a:buFont typeface="Wingdings" panose="05000000000000000000" pitchFamily="2" charset="2"/>
        <a:buChar char="n"/>
        <a:defRPr sz="2000" kern="1200">
          <a:solidFill>
            <a:srgbClr val="262626"/>
          </a:solidFill>
          <a:latin typeface="+mn-lt"/>
          <a:ea typeface="+mn-ea"/>
          <a:cs typeface="+mn-cs"/>
        </a:defRPr>
      </a:lvl1pPr>
      <a:lvl2pPr marL="577850" indent="-295275" algn="l" rtl="0" eaLnBrk="0" fontAlgn="base" hangingPunct="0">
        <a:spcBef>
          <a:spcPts val="600"/>
        </a:spcBef>
        <a:spcAft>
          <a:spcPct val="0"/>
        </a:spcAft>
        <a:buClr>
          <a:schemeClr val="accent1"/>
        </a:buClr>
        <a:buSzPct val="75000"/>
        <a:buFont typeface="Wingdings" panose="05000000000000000000" pitchFamily="2" charset="2"/>
        <a:buChar char="n"/>
        <a:defRPr kern="1200">
          <a:solidFill>
            <a:srgbClr val="262626"/>
          </a:solidFill>
          <a:latin typeface="+mn-lt"/>
          <a:ea typeface="+mn-ea"/>
          <a:cs typeface="+mn-cs"/>
        </a:defRPr>
      </a:lvl2pPr>
      <a:lvl3pPr marL="860425" indent="-282575" algn="l" rtl="0" eaLnBrk="0" fontAlgn="base" hangingPunct="0">
        <a:spcBef>
          <a:spcPts val="600"/>
        </a:spcBef>
        <a:spcAft>
          <a:spcPct val="0"/>
        </a:spcAft>
        <a:buClr>
          <a:schemeClr val="accent1"/>
        </a:buClr>
        <a:buSzPct val="75000"/>
        <a:buFont typeface="Wingdings" panose="05000000000000000000" pitchFamily="2" charset="2"/>
        <a:buChar char="n"/>
        <a:defRPr kern="1200">
          <a:solidFill>
            <a:srgbClr val="262626"/>
          </a:solidFill>
          <a:latin typeface="+mn-lt"/>
          <a:ea typeface="+mn-ea"/>
          <a:cs typeface="+mn-cs"/>
        </a:defRPr>
      </a:lvl3pPr>
      <a:lvl4pPr marL="1143000" indent="-282575" algn="l" rtl="0" eaLnBrk="0" fontAlgn="base" hangingPunct="0">
        <a:spcBef>
          <a:spcPts val="600"/>
        </a:spcBef>
        <a:spcAft>
          <a:spcPct val="0"/>
        </a:spcAft>
        <a:buClr>
          <a:schemeClr val="accent1"/>
        </a:buClr>
        <a:buSzPct val="75000"/>
        <a:buFont typeface="Wingdings" panose="05000000000000000000" pitchFamily="2" charset="2"/>
        <a:buChar char="n"/>
        <a:defRPr kern="1200">
          <a:solidFill>
            <a:srgbClr val="262626"/>
          </a:solidFill>
          <a:latin typeface="+mn-lt"/>
          <a:ea typeface="+mn-ea"/>
          <a:cs typeface="+mn-cs"/>
        </a:defRPr>
      </a:lvl4pPr>
      <a:lvl5pPr marL="1425575" indent="-282575" algn="l" rtl="0" eaLnBrk="0" fontAlgn="base" hangingPunct="0">
        <a:spcBef>
          <a:spcPts val="600"/>
        </a:spcBef>
        <a:spcAft>
          <a:spcPct val="0"/>
        </a:spcAft>
        <a:buClr>
          <a:schemeClr val="accent1"/>
        </a:buClr>
        <a:buSzPct val="75000"/>
        <a:buFont typeface="Wingdings" panose="05000000000000000000" pitchFamily="2" charset="2"/>
        <a:buChar char="n"/>
        <a:defRPr kern="1200">
          <a:solidFill>
            <a:srgbClr val="26262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4.xml" /></Relationships>
</file>

<file path=ppt/slides/_rels/slide10.xml.rels><?xml version="1.0" encoding="UTF-8" standalone="yes"?>
<Relationships xmlns="http://schemas.openxmlformats.org/package/2006/relationships"><Relationship Id="rId8" Type="http://schemas.openxmlformats.org/officeDocument/2006/relationships/image" Target="../media/image11.wmf" /><Relationship Id="rId3" Type="http://schemas.openxmlformats.org/officeDocument/2006/relationships/diagramData" Target="../diagrams/data3.xml" /><Relationship Id="rId7" Type="http://schemas.microsoft.com/office/2007/relationships/diagramDrawing" Target="../diagrams/drawing3.xml" /><Relationship Id="rId2" Type="http://schemas.openxmlformats.org/officeDocument/2006/relationships/notesSlide" Target="../notesSlides/notesSlide8.xml" /><Relationship Id="rId1" Type="http://schemas.openxmlformats.org/officeDocument/2006/relationships/slideLayout" Target="../slideLayouts/slideLayout20.xml" /><Relationship Id="rId6" Type="http://schemas.openxmlformats.org/officeDocument/2006/relationships/diagramColors" Target="../diagrams/colors3.xml" /><Relationship Id="rId5" Type="http://schemas.openxmlformats.org/officeDocument/2006/relationships/diagramQuickStyle" Target="../diagrams/quickStyle3.xml" /><Relationship Id="rId4" Type="http://schemas.openxmlformats.org/officeDocument/2006/relationships/diagramLayout" Target="../diagrams/layout3.xml" /><Relationship Id="rId9" Type="http://schemas.openxmlformats.org/officeDocument/2006/relationships/image" Target="../media/image12.wmf" /></Relationships>
</file>

<file path=ppt/slides/_rels/slide11.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notesSlide" Target="../notesSlides/notesSlide9.xml" /><Relationship Id="rId1" Type="http://schemas.openxmlformats.org/officeDocument/2006/relationships/slideLayout" Target="../slideLayouts/slideLayout21.xml" /><Relationship Id="rId4" Type="http://schemas.openxmlformats.org/officeDocument/2006/relationships/image" Target="../media/image14.wmf" /></Relationships>
</file>

<file path=ppt/slides/_rels/slide12.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0.xml" /><Relationship Id="rId1" Type="http://schemas.openxmlformats.org/officeDocument/2006/relationships/slideLayout" Target="../slideLayouts/slideLayout21.xml" /></Relationships>
</file>

<file path=ppt/slides/_rels/slide13.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1.xml" /><Relationship Id="rId1" Type="http://schemas.openxmlformats.org/officeDocument/2006/relationships/slideLayout" Target="../slideLayouts/slideLayout21.xml" /></Relationships>
</file>

<file path=ppt/slides/_rels/slide14.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7.xml" /></Relationships>
</file>

<file path=ppt/slides/_rels/slide15.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13.xml" /><Relationship Id="rId1" Type="http://schemas.openxmlformats.org/officeDocument/2006/relationships/slideLayout" Target="../slideLayouts/slideLayout22.xml" /></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 /><Relationship Id="rId2" Type="http://schemas.openxmlformats.org/officeDocument/2006/relationships/slideLayout" Target="../slideLayouts/slideLayout22.xml" /><Relationship Id="rId1" Type="http://schemas.openxmlformats.org/officeDocument/2006/relationships/vmlDrawing" Target="../drawings/vmlDrawing1.vml" /><Relationship Id="rId5" Type="http://schemas.openxmlformats.org/officeDocument/2006/relationships/image" Target="../media/image19.png" /><Relationship Id="rId4" Type="http://schemas.openxmlformats.org/officeDocument/2006/relationships/oleObject" Target="../embeddings/oleObject1.bin" /></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 /><Relationship Id="rId7" Type="http://schemas.microsoft.com/office/2007/relationships/diagramDrawing" Target="../diagrams/drawing4.xml" /><Relationship Id="rId2" Type="http://schemas.openxmlformats.org/officeDocument/2006/relationships/notesSlide" Target="../notesSlides/notesSlide15.xml" /><Relationship Id="rId1" Type="http://schemas.openxmlformats.org/officeDocument/2006/relationships/slideLayout" Target="../slideLayouts/slideLayout20.xml" /><Relationship Id="rId6" Type="http://schemas.openxmlformats.org/officeDocument/2006/relationships/diagramColors" Target="../diagrams/colors4.xml" /><Relationship Id="rId5" Type="http://schemas.openxmlformats.org/officeDocument/2006/relationships/diagramQuickStyle" Target="../diagrams/quickStyle4.xml" /><Relationship Id="rId4" Type="http://schemas.openxmlformats.org/officeDocument/2006/relationships/diagramLayout" Target="../diagrams/layout4.xml" /></Relationships>
</file>

<file path=ppt/slides/_rels/slide18.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6.xml" /><Relationship Id="rId1" Type="http://schemas.openxmlformats.org/officeDocument/2006/relationships/slideLayout" Target="../slideLayouts/slideLayout15.xml" /></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 /><Relationship Id="rId2" Type="http://schemas.openxmlformats.org/officeDocument/2006/relationships/slideLayout" Target="../slideLayouts/slideLayout21.xml" /><Relationship Id="rId1" Type="http://schemas.openxmlformats.org/officeDocument/2006/relationships/vmlDrawing" Target="../drawings/vmlDrawing2.vml" /><Relationship Id="rId5" Type="http://schemas.openxmlformats.org/officeDocument/2006/relationships/image" Target="../media/image21.png" /><Relationship Id="rId4" Type="http://schemas.openxmlformats.org/officeDocument/2006/relationships/oleObject" Target="../embeddings/oleObject2.bin"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0.xml" /></Relationships>
</file>

<file path=ppt/slides/_rels/slide20.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8.xml" /><Relationship Id="rId1" Type="http://schemas.openxmlformats.org/officeDocument/2006/relationships/slideLayout" Target="../slideLayouts/slideLayout22.xml" /></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 /><Relationship Id="rId2" Type="http://schemas.openxmlformats.org/officeDocument/2006/relationships/slideLayout" Target="../slideLayouts/slideLayout22.xml" /><Relationship Id="rId1" Type="http://schemas.openxmlformats.org/officeDocument/2006/relationships/vmlDrawing" Target="../drawings/vmlDrawing3.vml" /><Relationship Id="rId5" Type="http://schemas.openxmlformats.org/officeDocument/2006/relationships/image" Target="../media/image23.png" /><Relationship Id="rId4" Type="http://schemas.openxmlformats.org/officeDocument/2006/relationships/oleObject" Target="../embeddings/oleObject3.bin" /></Relationships>
</file>

<file path=ppt/slides/_rels/slide22.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20.xml" /><Relationship Id="rId1" Type="http://schemas.openxmlformats.org/officeDocument/2006/relationships/slideLayout" Target="../slideLayouts/slideLayout21.xml" /></Relationships>
</file>

<file path=ppt/slides/_rels/slide23.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1.xml" /><Relationship Id="rId1" Type="http://schemas.openxmlformats.org/officeDocument/2006/relationships/slideLayout" Target="../slideLayouts/slideLayout22.xml" /><Relationship Id="rId4" Type="http://schemas.openxmlformats.org/officeDocument/2006/relationships/image" Target="../media/image26.wmf" /></Relationships>
</file>

<file path=ppt/slides/_rels/slide24.xml.rels><?xml version="1.0" encoding="UTF-8" standalone="yes"?>
<Relationships xmlns="http://schemas.openxmlformats.org/package/2006/relationships"><Relationship Id="rId3" Type="http://schemas.openxmlformats.org/officeDocument/2006/relationships/image" Target="../media/image27.wmf" /><Relationship Id="rId2" Type="http://schemas.openxmlformats.org/officeDocument/2006/relationships/notesSlide" Target="../notesSlides/notesSlide22.xml" /><Relationship Id="rId1" Type="http://schemas.openxmlformats.org/officeDocument/2006/relationships/slideLayout" Target="../slideLayouts/slideLayout17.xml" /><Relationship Id="rId4" Type="http://schemas.openxmlformats.org/officeDocument/2006/relationships/image" Target="../media/image28.wmf" /></Relationships>
</file>

<file path=ppt/slides/_rels/slide25.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23.xml" /><Relationship Id="rId1" Type="http://schemas.openxmlformats.org/officeDocument/2006/relationships/slideLayout" Target="../slideLayouts/slideLayout21.xml" /></Relationships>
</file>

<file path=ppt/slides/_rels/slide26.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24.xml" /><Relationship Id="rId1" Type="http://schemas.openxmlformats.org/officeDocument/2006/relationships/slideLayout" Target="../slideLayouts/slideLayout21.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19.xml" /></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 /><Relationship Id="rId2" Type="http://schemas.openxmlformats.org/officeDocument/2006/relationships/slideLayout" Target="../slideLayouts/slideLayout22.xml" /><Relationship Id="rId1" Type="http://schemas.openxmlformats.org/officeDocument/2006/relationships/vmlDrawing" Target="../drawings/vmlDrawing4.vml" /><Relationship Id="rId5" Type="http://schemas.openxmlformats.org/officeDocument/2006/relationships/image" Target="../media/image31.png" /><Relationship Id="rId4" Type="http://schemas.openxmlformats.org/officeDocument/2006/relationships/oleObject" Target="../embeddings/oleObject4.bin" /></Relationships>
</file>

<file path=ppt/slides/_rels/slide29.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27.xml" /><Relationship Id="rId1" Type="http://schemas.openxmlformats.org/officeDocument/2006/relationships/slideLayout" Target="../slideLayouts/slideLayout2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5.xml" /></Relationships>
</file>

<file path=ppt/slides/_rels/slide30.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28.xml" /><Relationship Id="rId1" Type="http://schemas.openxmlformats.org/officeDocument/2006/relationships/slideLayout" Target="../slideLayouts/slideLayout21.xml" /><Relationship Id="rId4" Type="http://schemas.openxmlformats.org/officeDocument/2006/relationships/image" Target="../media/image34.wmf" /></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 /><Relationship Id="rId7" Type="http://schemas.microsoft.com/office/2007/relationships/diagramDrawing" Target="../diagrams/drawing5.xml" /><Relationship Id="rId2" Type="http://schemas.openxmlformats.org/officeDocument/2006/relationships/notesSlide" Target="../notesSlides/notesSlide29.xml" /><Relationship Id="rId1" Type="http://schemas.openxmlformats.org/officeDocument/2006/relationships/slideLayout" Target="../slideLayouts/slideLayout15.xml" /><Relationship Id="rId6" Type="http://schemas.openxmlformats.org/officeDocument/2006/relationships/diagramColors" Target="../diagrams/colors5.xml" /><Relationship Id="rId5" Type="http://schemas.openxmlformats.org/officeDocument/2006/relationships/diagramQuickStyle" Target="../diagrams/quickStyle5.xml" /><Relationship Id="rId4" Type="http://schemas.openxmlformats.org/officeDocument/2006/relationships/diagramLayout" Target="../diagrams/layout5.xml" /></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 /><Relationship Id="rId7" Type="http://schemas.microsoft.com/office/2007/relationships/diagramDrawing" Target="../diagrams/drawing6.xml" /><Relationship Id="rId2" Type="http://schemas.openxmlformats.org/officeDocument/2006/relationships/notesSlide" Target="../notesSlides/notesSlide30.xml" /><Relationship Id="rId1" Type="http://schemas.openxmlformats.org/officeDocument/2006/relationships/slideLayout" Target="../slideLayouts/slideLayout15.xml" /><Relationship Id="rId6" Type="http://schemas.openxmlformats.org/officeDocument/2006/relationships/diagramColors" Target="../diagrams/colors6.xml" /><Relationship Id="rId5" Type="http://schemas.openxmlformats.org/officeDocument/2006/relationships/diagramQuickStyle" Target="../diagrams/quickStyle6.xml" /><Relationship Id="rId4" Type="http://schemas.openxmlformats.org/officeDocument/2006/relationships/diagramLayout" Target="../diagrams/layout6.xml" /></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 /><Relationship Id="rId7" Type="http://schemas.microsoft.com/office/2007/relationships/diagramDrawing" Target="../diagrams/drawing7.xml" /><Relationship Id="rId2" Type="http://schemas.openxmlformats.org/officeDocument/2006/relationships/notesSlide" Target="../notesSlides/notesSlide31.xml" /><Relationship Id="rId1" Type="http://schemas.openxmlformats.org/officeDocument/2006/relationships/slideLayout" Target="../slideLayouts/slideLayout15.xml" /><Relationship Id="rId6" Type="http://schemas.openxmlformats.org/officeDocument/2006/relationships/diagramColors" Target="../diagrams/colors7.xml" /><Relationship Id="rId5" Type="http://schemas.openxmlformats.org/officeDocument/2006/relationships/diagramQuickStyle" Target="../diagrams/quickStyle7.xml" /><Relationship Id="rId4" Type="http://schemas.openxmlformats.org/officeDocument/2006/relationships/diagramLayout" Target="../diagrams/layout7.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15.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16.xml" /></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 /><Relationship Id="rId2" Type="http://schemas.openxmlformats.org/officeDocument/2006/relationships/slideLayout" Target="../slideLayouts/slideLayout21.xml" /><Relationship Id="rId1" Type="http://schemas.openxmlformats.org/officeDocument/2006/relationships/vmlDrawing" Target="../drawings/vmlDrawing5.vml" /><Relationship Id="rId6" Type="http://schemas.openxmlformats.org/officeDocument/2006/relationships/image" Target="../media/image1.jpeg" /><Relationship Id="rId5" Type="http://schemas.openxmlformats.org/officeDocument/2006/relationships/image" Target="../media/image35.png" /><Relationship Id="rId4" Type="http://schemas.openxmlformats.org/officeDocument/2006/relationships/oleObject" Target="../embeddings/oleObject5.bin"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6.xml" /></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9.xml" /><Relationship Id="rId3" Type="http://schemas.openxmlformats.org/officeDocument/2006/relationships/diagramData" Target="../diagrams/data8.xml" /><Relationship Id="rId7" Type="http://schemas.microsoft.com/office/2007/relationships/diagramDrawing" Target="../diagrams/drawing8.xml" /><Relationship Id="rId12" Type="http://schemas.microsoft.com/office/2007/relationships/diagramDrawing" Target="../diagrams/drawing9.xml" /><Relationship Id="rId2" Type="http://schemas.openxmlformats.org/officeDocument/2006/relationships/notesSlide" Target="../notesSlides/notesSlide36.xml" /><Relationship Id="rId1" Type="http://schemas.openxmlformats.org/officeDocument/2006/relationships/slideLayout" Target="../slideLayouts/slideLayout15.xml" /><Relationship Id="rId6" Type="http://schemas.openxmlformats.org/officeDocument/2006/relationships/diagramColors" Target="../diagrams/colors8.xml" /><Relationship Id="rId11" Type="http://schemas.openxmlformats.org/officeDocument/2006/relationships/diagramColors" Target="../diagrams/colors9.xml" /><Relationship Id="rId5" Type="http://schemas.openxmlformats.org/officeDocument/2006/relationships/diagramQuickStyle" Target="../diagrams/quickStyle8.xml" /><Relationship Id="rId10" Type="http://schemas.openxmlformats.org/officeDocument/2006/relationships/diagramQuickStyle" Target="../diagrams/quickStyle9.xml" /><Relationship Id="rId4" Type="http://schemas.openxmlformats.org/officeDocument/2006/relationships/diagramLayout" Target="../diagrams/layout8.xml" /><Relationship Id="rId9" Type="http://schemas.openxmlformats.org/officeDocument/2006/relationships/diagramLayout" Target="../diagrams/layout9.xml" /></Relationships>
</file>

<file path=ppt/slides/_rels/slide39.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37.xml" /><Relationship Id="rId1" Type="http://schemas.openxmlformats.org/officeDocument/2006/relationships/slideLayout" Target="../slideLayouts/slideLayout2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7.xml" /></Relationships>
</file>

<file path=ppt/slides/_rels/slide40.xml.rels><?xml version="1.0" encoding="UTF-8" standalone="yes"?>
<Relationships xmlns="http://schemas.openxmlformats.org/package/2006/relationships"><Relationship Id="rId3" Type="http://schemas.openxmlformats.org/officeDocument/2006/relationships/image" Target="../media/image37.wmf" /><Relationship Id="rId2" Type="http://schemas.openxmlformats.org/officeDocument/2006/relationships/notesSlide" Target="../notesSlides/notesSlide38.xml" /><Relationship Id="rId1" Type="http://schemas.openxmlformats.org/officeDocument/2006/relationships/slideLayout" Target="../slideLayouts/slideLayout17.xml" /></Relationships>
</file>

<file path=ppt/slides/_rels/slide41.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39.xml" /><Relationship Id="rId1" Type="http://schemas.openxmlformats.org/officeDocument/2006/relationships/slideLayout" Target="../slideLayouts/slideLayout21.xml" /><Relationship Id="rId4" Type="http://schemas.openxmlformats.org/officeDocument/2006/relationships/image" Target="../media/image39.wmf" /></Relationships>
</file>

<file path=ppt/slides/_rels/slide42.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40.xml" /><Relationship Id="rId1" Type="http://schemas.openxmlformats.org/officeDocument/2006/relationships/slideLayout" Target="../slideLayouts/slideLayout22.xml" /><Relationship Id="rId4" Type="http://schemas.openxmlformats.org/officeDocument/2006/relationships/image" Target="../media/image12.wmf" /></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17.xml" /></Relationships>
</file>

<file path=ppt/slides/_rels/slide44.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notesSlide" Target="../notesSlides/notesSlide42.xml" /><Relationship Id="rId1" Type="http://schemas.openxmlformats.org/officeDocument/2006/relationships/slideLayout" Target="../slideLayouts/slideLayout16.xml" /><Relationship Id="rId4" Type="http://schemas.openxmlformats.org/officeDocument/2006/relationships/image" Target="../media/image39.wmf" /></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 /><Relationship Id="rId2" Type="http://schemas.openxmlformats.org/officeDocument/2006/relationships/slideLayout" Target="../slideLayouts/slideLayout21.xml" /><Relationship Id="rId1" Type="http://schemas.openxmlformats.org/officeDocument/2006/relationships/vmlDrawing" Target="../drawings/vmlDrawing6.vml" /><Relationship Id="rId6" Type="http://schemas.openxmlformats.org/officeDocument/2006/relationships/image" Target="../media/image1.jpeg" /><Relationship Id="rId5" Type="http://schemas.openxmlformats.org/officeDocument/2006/relationships/image" Target="../media/image42.png" /><Relationship Id="rId4" Type="http://schemas.openxmlformats.org/officeDocument/2006/relationships/oleObject" Target="../embeddings/oleObject6.bin" /></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0.xml" /><Relationship Id="rId7" Type="http://schemas.microsoft.com/office/2007/relationships/diagramDrawing" Target="../diagrams/drawing10.xml" /><Relationship Id="rId2" Type="http://schemas.openxmlformats.org/officeDocument/2006/relationships/notesSlide" Target="../notesSlides/notesSlide44.xml" /><Relationship Id="rId1" Type="http://schemas.openxmlformats.org/officeDocument/2006/relationships/slideLayout" Target="../slideLayouts/slideLayout17.xml" /><Relationship Id="rId6" Type="http://schemas.openxmlformats.org/officeDocument/2006/relationships/diagramColors" Target="../diagrams/colors10.xml" /><Relationship Id="rId5" Type="http://schemas.openxmlformats.org/officeDocument/2006/relationships/diagramQuickStyle" Target="../diagrams/quickStyle10.xml" /><Relationship Id="rId4" Type="http://schemas.openxmlformats.org/officeDocument/2006/relationships/diagramLayout" Target="../diagrams/layout10.xml" /></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 /><Relationship Id="rId2" Type="http://schemas.openxmlformats.org/officeDocument/2006/relationships/slideLayout" Target="../slideLayouts/slideLayout22.xml" /><Relationship Id="rId1" Type="http://schemas.openxmlformats.org/officeDocument/2006/relationships/vmlDrawing" Target="../drawings/vmlDrawing7.vml" /><Relationship Id="rId5" Type="http://schemas.openxmlformats.org/officeDocument/2006/relationships/image" Target="../media/image43.png" /><Relationship Id="rId4" Type="http://schemas.openxmlformats.org/officeDocument/2006/relationships/oleObject" Target="../embeddings/oleObject7.bin" /></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16.xml" /></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1.xml" /><Relationship Id="rId7" Type="http://schemas.microsoft.com/office/2007/relationships/diagramDrawing" Target="../diagrams/drawing11.xml" /><Relationship Id="rId2" Type="http://schemas.openxmlformats.org/officeDocument/2006/relationships/notesSlide" Target="../notesSlides/notesSlide47.xml" /><Relationship Id="rId1" Type="http://schemas.openxmlformats.org/officeDocument/2006/relationships/slideLayout" Target="../slideLayouts/slideLayout17.xml" /><Relationship Id="rId6" Type="http://schemas.openxmlformats.org/officeDocument/2006/relationships/diagramColors" Target="../diagrams/colors11.xml" /><Relationship Id="rId5" Type="http://schemas.openxmlformats.org/officeDocument/2006/relationships/diagramQuickStyle" Target="../diagrams/quickStyle11.xml" /><Relationship Id="rId4" Type="http://schemas.openxmlformats.org/officeDocument/2006/relationships/diagramLayout" Target="../diagrams/layout1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 /><Relationship Id="rId1" Type="http://schemas.openxmlformats.org/officeDocument/2006/relationships/slideLayout" Target="../slideLayouts/slideLayout17.xml" /></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2.xml" /><Relationship Id="rId7" Type="http://schemas.microsoft.com/office/2007/relationships/diagramDrawing" Target="../diagrams/drawing12.xml" /><Relationship Id="rId2" Type="http://schemas.openxmlformats.org/officeDocument/2006/relationships/notesSlide" Target="../notesSlides/notesSlide49.xml" /><Relationship Id="rId1" Type="http://schemas.openxmlformats.org/officeDocument/2006/relationships/slideLayout" Target="../slideLayouts/slideLayout20.xml" /><Relationship Id="rId6" Type="http://schemas.openxmlformats.org/officeDocument/2006/relationships/diagramColors" Target="../diagrams/colors12.xml" /><Relationship Id="rId5" Type="http://schemas.openxmlformats.org/officeDocument/2006/relationships/diagramQuickStyle" Target="../diagrams/quickStyle12.xml" /><Relationship Id="rId4" Type="http://schemas.openxmlformats.org/officeDocument/2006/relationships/diagramLayout" Target="../diagrams/layout12.xml" /></Relationships>
</file>

<file path=ppt/slides/_rels/slide52.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50.xml" /><Relationship Id="rId1" Type="http://schemas.openxmlformats.org/officeDocument/2006/relationships/slideLayout" Target="../slideLayouts/slideLayout21.xml" /><Relationship Id="rId4" Type="http://schemas.openxmlformats.org/officeDocument/2006/relationships/image" Target="../media/image45.wmf" /></Relationships>
</file>

<file path=ppt/slides/_rels/slide53.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51.xml" /><Relationship Id="rId1" Type="http://schemas.openxmlformats.org/officeDocument/2006/relationships/slideLayout" Target="../slideLayouts/slideLayout22.xml" /><Relationship Id="rId4" Type="http://schemas.openxmlformats.org/officeDocument/2006/relationships/image" Target="../media/image45.wmf" /></Relationships>
</file>

<file path=ppt/slides/_rels/slide54.xml.rels><?xml version="1.0" encoding="UTF-8" standalone="yes"?>
<Relationships xmlns="http://schemas.openxmlformats.org/package/2006/relationships"><Relationship Id="rId3" Type="http://schemas.openxmlformats.org/officeDocument/2006/relationships/image" Target="../media/image47.wmf" /><Relationship Id="rId2" Type="http://schemas.openxmlformats.org/officeDocument/2006/relationships/notesSlide" Target="../notesSlides/notesSlide52.xml" /><Relationship Id="rId1" Type="http://schemas.openxmlformats.org/officeDocument/2006/relationships/slideLayout" Target="../slideLayouts/slideLayout20.xml" /></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14.xml" /><Relationship Id="rId13" Type="http://schemas.openxmlformats.org/officeDocument/2006/relationships/image" Target="../media/image48.wmf" /><Relationship Id="rId3" Type="http://schemas.openxmlformats.org/officeDocument/2006/relationships/diagramData" Target="../diagrams/data13.xml" /><Relationship Id="rId7" Type="http://schemas.microsoft.com/office/2007/relationships/diagramDrawing" Target="../diagrams/drawing13.xml" /><Relationship Id="rId12" Type="http://schemas.microsoft.com/office/2007/relationships/diagramDrawing" Target="../diagrams/drawing14.xml" /><Relationship Id="rId2" Type="http://schemas.openxmlformats.org/officeDocument/2006/relationships/notesSlide" Target="../notesSlides/notesSlide53.xml" /><Relationship Id="rId1" Type="http://schemas.openxmlformats.org/officeDocument/2006/relationships/slideLayout" Target="../slideLayouts/slideLayout16.xml" /><Relationship Id="rId6" Type="http://schemas.openxmlformats.org/officeDocument/2006/relationships/diagramColors" Target="../diagrams/colors13.xml" /><Relationship Id="rId11" Type="http://schemas.openxmlformats.org/officeDocument/2006/relationships/diagramColors" Target="../diagrams/colors14.xml" /><Relationship Id="rId5" Type="http://schemas.openxmlformats.org/officeDocument/2006/relationships/diagramQuickStyle" Target="../diagrams/quickStyle13.xml" /><Relationship Id="rId10" Type="http://schemas.openxmlformats.org/officeDocument/2006/relationships/diagramQuickStyle" Target="../diagrams/quickStyle14.xml" /><Relationship Id="rId4" Type="http://schemas.openxmlformats.org/officeDocument/2006/relationships/diagramLayout" Target="../diagrams/layout13.xml" /><Relationship Id="rId9" Type="http://schemas.openxmlformats.org/officeDocument/2006/relationships/diagramLayout" Target="../diagrams/layout14.xml" /><Relationship Id="rId14" Type="http://schemas.openxmlformats.org/officeDocument/2006/relationships/image" Target="../media/image49.wmf" /></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5.xml" /><Relationship Id="rId7" Type="http://schemas.microsoft.com/office/2007/relationships/diagramDrawing" Target="../diagrams/drawing15.xml" /><Relationship Id="rId2" Type="http://schemas.openxmlformats.org/officeDocument/2006/relationships/notesSlide" Target="../notesSlides/notesSlide54.xml" /><Relationship Id="rId1" Type="http://schemas.openxmlformats.org/officeDocument/2006/relationships/slideLayout" Target="../slideLayouts/slideLayout20.xml" /><Relationship Id="rId6" Type="http://schemas.openxmlformats.org/officeDocument/2006/relationships/diagramColors" Target="../diagrams/colors15.xml" /><Relationship Id="rId5" Type="http://schemas.openxmlformats.org/officeDocument/2006/relationships/diagramQuickStyle" Target="../diagrams/quickStyle15.xml" /><Relationship Id="rId4" Type="http://schemas.openxmlformats.org/officeDocument/2006/relationships/diagramLayout" Target="../diagrams/layout15.xml" /></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6.xml" /><Relationship Id="rId7" Type="http://schemas.microsoft.com/office/2007/relationships/diagramDrawing" Target="../diagrams/drawing16.xml" /><Relationship Id="rId2" Type="http://schemas.openxmlformats.org/officeDocument/2006/relationships/notesSlide" Target="../notesSlides/notesSlide55.xml" /><Relationship Id="rId1" Type="http://schemas.openxmlformats.org/officeDocument/2006/relationships/slideLayout" Target="../slideLayouts/slideLayout20.xml" /><Relationship Id="rId6" Type="http://schemas.openxmlformats.org/officeDocument/2006/relationships/diagramColors" Target="../diagrams/colors16.xml" /><Relationship Id="rId5" Type="http://schemas.openxmlformats.org/officeDocument/2006/relationships/diagramQuickStyle" Target="../diagrams/quickStyle16.xml" /><Relationship Id="rId4" Type="http://schemas.openxmlformats.org/officeDocument/2006/relationships/diagramLayout" Target="../diagrams/layout16.xml" /></Relationships>
</file>

<file path=ppt/slides/_rels/slide58.xml.rels><?xml version="1.0" encoding="UTF-8" standalone="yes"?>
<Relationships xmlns="http://schemas.openxmlformats.org/package/2006/relationships"><Relationship Id="rId3" Type="http://schemas.openxmlformats.org/officeDocument/2006/relationships/image" Target="../media/image50.wmf" /><Relationship Id="rId2" Type="http://schemas.openxmlformats.org/officeDocument/2006/relationships/notesSlide" Target="../notesSlides/notesSlide56.xml" /><Relationship Id="rId1" Type="http://schemas.openxmlformats.org/officeDocument/2006/relationships/slideLayout" Target="../slideLayouts/slideLayout20.xml" /></Relationships>
</file>

<file path=ppt/slides/_rels/slide59.xml.rels><?xml version="1.0" encoding="UTF-8" standalone="yes"?>
<Relationships xmlns="http://schemas.openxmlformats.org/package/2006/relationships"><Relationship Id="rId8" Type="http://schemas.microsoft.com/office/2007/relationships/diagramDrawing" Target="../diagrams/drawing17.xml" /><Relationship Id="rId3" Type="http://schemas.openxmlformats.org/officeDocument/2006/relationships/image" Target="../media/image51.wmf" /><Relationship Id="rId7" Type="http://schemas.openxmlformats.org/officeDocument/2006/relationships/diagramColors" Target="../diagrams/colors17.xml" /><Relationship Id="rId2" Type="http://schemas.openxmlformats.org/officeDocument/2006/relationships/notesSlide" Target="../notesSlides/notesSlide57.xml" /><Relationship Id="rId1" Type="http://schemas.openxmlformats.org/officeDocument/2006/relationships/slideLayout" Target="../slideLayouts/slideLayout20.xml" /><Relationship Id="rId6" Type="http://schemas.openxmlformats.org/officeDocument/2006/relationships/diagramQuickStyle" Target="../diagrams/quickStyle17.xml" /><Relationship Id="rId5" Type="http://schemas.openxmlformats.org/officeDocument/2006/relationships/diagramLayout" Target="../diagrams/layout17.xml" /><Relationship Id="rId4" Type="http://schemas.openxmlformats.org/officeDocument/2006/relationships/diagramData" Target="../diagrams/data17.xml" /></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5.xml" /><Relationship Id="rId1" Type="http://schemas.openxmlformats.org/officeDocument/2006/relationships/slideLayout" Target="../slideLayouts/slideLayout15.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60.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58.xml" /><Relationship Id="rId1" Type="http://schemas.openxmlformats.org/officeDocument/2006/relationships/slideLayout" Target="../slideLayouts/slideLayout20.xml" /></Relationships>
</file>

<file path=ppt/slides/_rels/slide61.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59.xml" /><Relationship Id="rId1" Type="http://schemas.openxmlformats.org/officeDocument/2006/relationships/slideLayout" Target="../slideLayouts/slideLayout22.xml" /></Relationships>
</file>

<file path=ppt/slides/_rels/slide62.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notesSlide" Target="../notesSlides/notesSlide60.xml" /><Relationship Id="rId1" Type="http://schemas.openxmlformats.org/officeDocument/2006/relationships/slideLayout" Target="../slideLayouts/slideLayout22.xml" /></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 /><Relationship Id="rId2" Type="http://schemas.openxmlformats.org/officeDocument/2006/relationships/slideLayout" Target="../slideLayouts/slideLayout22.xml" /><Relationship Id="rId1" Type="http://schemas.openxmlformats.org/officeDocument/2006/relationships/vmlDrawing" Target="../drawings/vmlDrawing8.vml" /><Relationship Id="rId6" Type="http://schemas.openxmlformats.org/officeDocument/2006/relationships/image" Target="../media/image56.wmf" /><Relationship Id="rId5" Type="http://schemas.openxmlformats.org/officeDocument/2006/relationships/image" Target="../media/image55.png" /><Relationship Id="rId4" Type="http://schemas.openxmlformats.org/officeDocument/2006/relationships/oleObject" Target="../embeddings/oleObject8.bin" /></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 /><Relationship Id="rId7" Type="http://schemas.openxmlformats.org/officeDocument/2006/relationships/image" Target="../media/image58.wmf" /><Relationship Id="rId2" Type="http://schemas.openxmlformats.org/officeDocument/2006/relationships/slideLayout" Target="../slideLayouts/slideLayout22.xml" /><Relationship Id="rId1" Type="http://schemas.openxmlformats.org/officeDocument/2006/relationships/vmlDrawing" Target="../drawings/vmlDrawing9.vml" /><Relationship Id="rId6" Type="http://schemas.openxmlformats.org/officeDocument/2006/relationships/image" Target="../media/image1.jpeg" /><Relationship Id="rId5" Type="http://schemas.openxmlformats.org/officeDocument/2006/relationships/image" Target="../media/image57.png" /><Relationship Id="rId4" Type="http://schemas.openxmlformats.org/officeDocument/2006/relationships/oleObject" Target="../embeddings/oleObject9.bin" /></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 /><Relationship Id="rId7" Type="http://schemas.openxmlformats.org/officeDocument/2006/relationships/image" Target="../media/image52.png" /><Relationship Id="rId2" Type="http://schemas.openxmlformats.org/officeDocument/2006/relationships/slideLayout" Target="../slideLayouts/slideLayout22.xml" /><Relationship Id="rId1" Type="http://schemas.openxmlformats.org/officeDocument/2006/relationships/vmlDrawing" Target="../drawings/vmlDrawing10.vml" /><Relationship Id="rId6" Type="http://schemas.openxmlformats.org/officeDocument/2006/relationships/image" Target="../media/image1.jpeg" /><Relationship Id="rId5" Type="http://schemas.openxmlformats.org/officeDocument/2006/relationships/image" Target="../media/image59.png" /><Relationship Id="rId4" Type="http://schemas.openxmlformats.org/officeDocument/2006/relationships/oleObject" Target="../embeddings/oleObject10.bin" /></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8.xml" /><Relationship Id="rId7" Type="http://schemas.microsoft.com/office/2007/relationships/diagramDrawing" Target="../diagrams/drawing18.xml" /><Relationship Id="rId2" Type="http://schemas.openxmlformats.org/officeDocument/2006/relationships/notesSlide" Target="../notesSlides/notesSlide64.xml" /><Relationship Id="rId1" Type="http://schemas.openxmlformats.org/officeDocument/2006/relationships/slideLayout" Target="../slideLayouts/slideLayout20.xml" /><Relationship Id="rId6" Type="http://schemas.openxmlformats.org/officeDocument/2006/relationships/diagramColors" Target="../diagrams/colors18.xml" /><Relationship Id="rId5" Type="http://schemas.openxmlformats.org/officeDocument/2006/relationships/diagramQuickStyle" Target="../diagrams/quickStyle18.xml" /><Relationship Id="rId4" Type="http://schemas.openxmlformats.org/officeDocument/2006/relationships/diagramLayout" Target="../diagrams/layout18.xml" /></Relationships>
</file>

<file path=ppt/slides/_rels/slide67.xml.rels><?xml version="1.0" encoding="UTF-8" standalone="yes"?>
<Relationships xmlns="http://schemas.openxmlformats.org/package/2006/relationships"><Relationship Id="rId3" Type="http://schemas.openxmlformats.org/officeDocument/2006/relationships/image" Target="../media/image60.wmf" /><Relationship Id="rId2" Type="http://schemas.openxmlformats.org/officeDocument/2006/relationships/notesSlide" Target="../notesSlides/notesSlide65.xml" /><Relationship Id="rId1" Type="http://schemas.openxmlformats.org/officeDocument/2006/relationships/slideLayout" Target="../slideLayouts/slideLayout20.xml" /></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 /><Relationship Id="rId1" Type="http://schemas.openxmlformats.org/officeDocument/2006/relationships/slideLayout" Target="../slideLayouts/slideLayout20.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 /></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 /><Relationship Id="rId7" Type="http://schemas.microsoft.com/office/2007/relationships/diagramDrawing" Target="../diagrams/drawing2.xml" /><Relationship Id="rId2" Type="http://schemas.openxmlformats.org/officeDocument/2006/relationships/notesSlide" Target="../notesSlides/notesSlide6.xml" /><Relationship Id="rId1" Type="http://schemas.openxmlformats.org/officeDocument/2006/relationships/slideLayout" Target="../slideLayouts/slideLayout20.xml" /><Relationship Id="rId6" Type="http://schemas.openxmlformats.org/officeDocument/2006/relationships/diagramColors" Target="../diagrams/colors2.xml" /><Relationship Id="rId5" Type="http://schemas.openxmlformats.org/officeDocument/2006/relationships/diagramQuickStyle" Target="../diagrams/quickStyle2.xml" /><Relationship Id="rId4" Type="http://schemas.openxmlformats.org/officeDocument/2006/relationships/diagramLayout" Target="../diagrams/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7.xml" /><Relationship Id="rId1" Type="http://schemas.openxmlformats.org/officeDocument/2006/relationships/slideLayout" Target="../slideLayouts/slideLayout2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2F211B3-30F1-746B-870A-DC3C87BE4935}"/>
              </a:ext>
            </a:extLst>
          </p:cNvPr>
          <p:cNvSpPr>
            <a:spLocks noGrp="1" noChangeArrowheads="1"/>
          </p:cNvSpPr>
          <p:nvPr>
            <p:ph type="title"/>
          </p:nvPr>
        </p:nvSpPr>
        <p:spPr bwMode="auto">
          <a:xfrm>
            <a:off x="3098800" y="3575050"/>
            <a:ext cx="5395913" cy="1341438"/>
          </a:xfrm>
        </p:spPr>
        <p:txBody>
          <a:bodyPr wrap="square" numCol="1" compatLnSpc="1">
            <a:prstTxWarp prst="textNoShape">
              <a:avLst/>
            </a:prstTxWarp>
          </a:bodyPr>
          <a:lstStyle/>
          <a:p>
            <a:pPr eaLnBrk="1" hangingPunct="1"/>
            <a:br>
              <a:rPr lang="en-US" altLang="en-US"/>
            </a:br>
            <a:r>
              <a:rPr lang="en-US" altLang="en-US"/>
              <a:t>Processes</a:t>
            </a:r>
            <a:br>
              <a:rPr lang="en-US" altLang="en-US"/>
            </a:br>
            <a:r>
              <a:rPr lang="en-US" altLang="en-US"/>
              <a:t>Description and Control</a:t>
            </a:r>
          </a:p>
        </p:txBody>
      </p:sp>
      <p:sp>
        <p:nvSpPr>
          <p:cNvPr id="6" name="Text Placeholder 5">
            <a:extLst>
              <a:ext uri="{FF2B5EF4-FFF2-40B4-BE49-F238E27FC236}">
                <a16:creationId xmlns:a16="http://schemas.microsoft.com/office/drawing/2014/main" id="{F0BA8FC3-C599-4707-9871-CDACE678DD66}"/>
              </a:ext>
            </a:extLst>
          </p:cNvPr>
          <p:cNvSpPr>
            <a:spLocks noGrp="1"/>
          </p:cNvSpPr>
          <p:nvPr>
            <p:ph type="body" idx="1"/>
          </p:nvPr>
        </p:nvSpPr>
        <p:spPr>
          <a:xfrm>
            <a:off x="3098800" y="4979988"/>
            <a:ext cx="5395913" cy="811212"/>
          </a:xfrm>
        </p:spPr>
        <p:txBody>
          <a:bodyPr rtlCol="0"/>
          <a:lstStyle/>
          <a:p>
            <a:pPr eaLnBrk="1" fontAlgn="auto" hangingPunct="1">
              <a:spcAft>
                <a:spcPts val="0"/>
              </a:spcAft>
              <a:defRPr/>
            </a:pPr>
            <a:endParaRPr 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033EEF0-A8AA-479E-B482-8DC07F38F507}"/>
              </a:ext>
            </a:extLst>
          </p:cNvPr>
          <p:cNvSpPr>
            <a:spLocks noGrp="1"/>
          </p:cNvSpPr>
          <p:nvPr>
            <p:ph type="title"/>
          </p:nvPr>
        </p:nvSpPr>
        <p:spPr>
          <a:xfrm>
            <a:off x="658813" y="456253"/>
            <a:ext cx="7824788" cy="1143948"/>
          </a:xfrm>
        </p:spPr>
        <p:txBody>
          <a:bodyPr/>
          <a:lstStyle/>
          <a:p>
            <a:pPr algn="l" eaLnBrk="1" fontAlgn="auto" hangingPunct="1">
              <a:spcAft>
                <a:spcPts val="0"/>
              </a:spcAft>
              <a:defRPr/>
            </a:pPr>
            <a:r>
              <a:rPr lang="en-US" b="1" dirty="0">
                <a:ln w="1905"/>
                <a:solidFill>
                  <a:schemeClr val="accent1">
                    <a:lumMod val="50000"/>
                  </a:schemeClr>
                </a:solidFill>
                <a:effectLst>
                  <a:innerShdw blurRad="69850" dist="43180" dir="5400000">
                    <a:srgbClr val="000000">
                      <a:alpha val="65000"/>
                    </a:srgbClr>
                  </a:innerShdw>
                </a:effectLst>
              </a:rPr>
              <a:t>Process States</a:t>
            </a:r>
          </a:p>
        </p:txBody>
      </p:sp>
      <p:graphicFrame>
        <p:nvGraphicFramePr>
          <p:cNvPr id="5" name="Content Placeholder 4">
            <a:extLst>
              <a:ext uri="{FF2B5EF4-FFF2-40B4-BE49-F238E27FC236}">
                <a16:creationId xmlns:a16="http://schemas.microsoft.com/office/drawing/2014/main" id="{42F6EBEE-3D36-4944-861F-EDE23CA2BCB1}"/>
              </a:ext>
            </a:extLst>
          </p:cNvPr>
          <p:cNvGraphicFramePr>
            <a:graphicFrameLocks noGrp="1"/>
          </p:cNvGraphicFramePr>
          <p:nvPr>
            <p:ph idx="4294967295"/>
          </p:nvPr>
        </p:nvGraphicFramePr>
        <p:xfrm>
          <a:off x="533400" y="213360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700" name="Picture 6">
            <a:extLst>
              <a:ext uri="{FF2B5EF4-FFF2-40B4-BE49-F238E27FC236}">
                <a16:creationId xmlns:a16="http://schemas.microsoft.com/office/drawing/2014/main" id="{C047A521-3D0D-252A-E2ED-8D00310A95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210080">
            <a:off x="7270750" y="5213350"/>
            <a:ext cx="1065213"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a:extLst>
              <a:ext uri="{FF2B5EF4-FFF2-40B4-BE49-F238E27FC236}">
                <a16:creationId xmlns:a16="http://schemas.microsoft.com/office/drawing/2014/main" id="{E527F241-7453-312B-18FC-FD58D19D8EB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3400" y="5622925"/>
            <a:ext cx="703263"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64B1-4897-492D-9F46-2C925410972E}"/>
              </a:ext>
            </a:extLst>
          </p:cNvPr>
          <p:cNvSpPr>
            <a:spLocks noGrp="1"/>
          </p:cNvSpPr>
          <p:nvPr>
            <p:ph type="title" idx="4294967295"/>
          </p:nvPr>
        </p:nvSpPr>
        <p:spPr>
          <a:xfrm>
            <a:off x="609600" y="1981200"/>
            <a:ext cx="3657600" cy="1098550"/>
          </a:xfrm>
        </p:spPr>
        <p:txBody>
          <a:bodyPr/>
          <a:lstStyle/>
          <a:p>
            <a:pPr algn="l" eaLnBrk="1" fontAlgn="auto" hangingPunct="1">
              <a:spcAft>
                <a:spcPts val="0"/>
              </a:spcAft>
              <a:defRPr/>
            </a:pPr>
            <a:r>
              <a:rPr lang="en-NZ" dirty="0">
                <a:solidFill>
                  <a:schemeClr val="accent1">
                    <a:lumMod val="75000"/>
                  </a:schemeClr>
                </a:solidFill>
              </a:rPr>
              <a:t>Process Execution</a:t>
            </a:r>
          </a:p>
        </p:txBody>
      </p:sp>
      <p:pic>
        <p:nvPicPr>
          <p:cNvPr id="31747" name="Picture 4">
            <a:extLst>
              <a:ext uri="{FF2B5EF4-FFF2-40B4-BE49-F238E27FC236}">
                <a16:creationId xmlns:a16="http://schemas.microsoft.com/office/drawing/2014/main" id="{A258781C-9AA9-ABF0-7A2D-5544571F4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838200"/>
            <a:ext cx="2667000"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6">
            <a:extLst>
              <a:ext uri="{FF2B5EF4-FFF2-40B4-BE49-F238E27FC236}">
                <a16:creationId xmlns:a16="http://schemas.microsoft.com/office/drawing/2014/main" id="{4C19066B-23F1-FA9A-0B0C-95FF38DEBA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962400"/>
            <a:ext cx="288607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heel spokes="3"/>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C7D1-8ABB-4302-94C3-13EB7BFE46C5}"/>
              </a:ext>
            </a:extLst>
          </p:cNvPr>
          <p:cNvSpPr>
            <a:spLocks noGrp="1"/>
          </p:cNvSpPr>
          <p:nvPr>
            <p:ph type="title" idx="4294967295"/>
          </p:nvPr>
        </p:nvSpPr>
        <p:spPr>
          <a:xfrm>
            <a:off x="381000" y="838200"/>
            <a:ext cx="2362200" cy="3505200"/>
          </a:xfrm>
        </p:spPr>
        <p:txBody>
          <a:bodyPr/>
          <a:lstStyle/>
          <a:p>
            <a:pPr algn="ctr" eaLnBrk="1" fontAlgn="auto" hangingPunct="1">
              <a:spcAft>
                <a:spcPts val="0"/>
              </a:spcAft>
              <a:defRPr/>
            </a:pPr>
            <a:r>
              <a:rPr lang="en-NZ" sz="3800" b="1" dirty="0">
                <a:ln w="1905"/>
                <a:solidFill>
                  <a:schemeClr val="accent1">
                    <a:lumMod val="75000"/>
                  </a:schemeClr>
                </a:solidFill>
                <a:effectLst>
                  <a:innerShdw blurRad="69850" dist="43180" dir="5400000">
                    <a:srgbClr val="000000">
                      <a:alpha val="65000"/>
                    </a:srgbClr>
                  </a:innerShdw>
                </a:effectLst>
              </a:rPr>
              <a:t>Traces of Processes of    Figure 3.2</a:t>
            </a:r>
          </a:p>
        </p:txBody>
      </p:sp>
      <p:sp>
        <p:nvSpPr>
          <p:cNvPr id="33795" name="Content Placeholder 2">
            <a:extLst>
              <a:ext uri="{FF2B5EF4-FFF2-40B4-BE49-F238E27FC236}">
                <a16:creationId xmlns:a16="http://schemas.microsoft.com/office/drawing/2014/main" id="{FB33A3EF-E736-9F53-1482-B42ED175B9B3}"/>
              </a:ext>
            </a:extLst>
          </p:cNvPr>
          <p:cNvSpPr>
            <a:spLocks noGrp="1"/>
          </p:cNvSpPr>
          <p:nvPr>
            <p:ph idx="4294967295"/>
          </p:nvPr>
        </p:nvSpPr>
        <p:spPr>
          <a:xfrm>
            <a:off x="2946400" y="2286000"/>
            <a:ext cx="6197600" cy="3840163"/>
          </a:xfrm>
        </p:spPr>
        <p:txBody>
          <a:bodyPr/>
          <a:lstStyle/>
          <a:p>
            <a:pPr eaLnBrk="1" hangingPunct="1"/>
            <a:r>
              <a:rPr lang="en-NZ" altLang="en-US"/>
              <a:t>Each process runs to completion</a:t>
            </a:r>
          </a:p>
          <a:p>
            <a:pPr eaLnBrk="1" hangingPunct="1"/>
            <a:endParaRPr lang="en-NZ" altLang="en-US"/>
          </a:p>
        </p:txBody>
      </p:sp>
      <p:pic>
        <p:nvPicPr>
          <p:cNvPr id="33796" name="Content Placeholder 3">
            <a:extLst>
              <a:ext uri="{FF2B5EF4-FFF2-40B4-BE49-F238E27FC236}">
                <a16:creationId xmlns:a16="http://schemas.microsoft.com/office/drawing/2014/main" id="{4F11220A-070F-6DC2-BA69-88B727DCD4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990600"/>
            <a:ext cx="57435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7">
            <a:extLst>
              <a:ext uri="{FF2B5EF4-FFF2-40B4-BE49-F238E27FC236}">
                <a16:creationId xmlns:a16="http://schemas.microsoft.com/office/drawing/2014/main" id="{AAF7E84B-5E71-0757-831A-8210D05B2604}"/>
              </a:ext>
            </a:extLst>
          </p:cNvPr>
          <p:cNvSpPr txBox="1">
            <a:spLocks noChangeArrowheads="1"/>
          </p:cNvSpPr>
          <p:nvPr/>
        </p:nvSpPr>
        <p:spPr bwMode="auto">
          <a:xfrm>
            <a:off x="3810000" y="5715000"/>
            <a:ext cx="3962400"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algn="ctr" eaLnBrk="1" hangingPunct="1">
              <a:spcBef>
                <a:spcPct val="0"/>
              </a:spcBef>
              <a:buClrTx/>
              <a:buSzTx/>
              <a:buFontTx/>
              <a:buNone/>
            </a:pPr>
            <a:r>
              <a:rPr lang="en-US" altLang="en-US" sz="1000">
                <a:solidFill>
                  <a:schemeClr val="tx1"/>
                </a:solidFill>
                <a:latin typeface="Arial" panose="020B0604020202020204" pitchFamily="34" charset="0"/>
              </a:rPr>
              <a:t>Figure 3.3</a:t>
            </a:r>
          </a:p>
        </p:txBody>
      </p:sp>
    </p:spTree>
  </p:cSld>
  <p:clrMapOvr>
    <a:masterClrMapping/>
  </p:clrMapOvr>
  <p:transition spd="slow">
    <p:pull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3AFF3E9-975A-4217-B4B4-3243A951B3E1}"/>
              </a:ext>
            </a:extLst>
          </p:cNvPr>
          <p:cNvSpPr>
            <a:spLocks noGrp="1"/>
          </p:cNvSpPr>
          <p:nvPr>
            <p:ph type="title" idx="4294967295"/>
          </p:nvPr>
        </p:nvSpPr>
        <p:spPr>
          <a:xfrm>
            <a:off x="533400" y="1219200"/>
            <a:ext cx="2819400" cy="3733800"/>
          </a:xfrm>
        </p:spPr>
        <p:txBody>
          <a:bodyPr/>
          <a:lstStyle/>
          <a:p>
            <a:pPr algn="ctr" eaLnBrk="1" fontAlgn="auto" hangingPunct="1">
              <a:spcAft>
                <a:spcPts val="0"/>
              </a:spcAft>
              <a:defRPr/>
            </a:pPr>
            <a:r>
              <a:rPr lang="en-US" sz="4000" b="1" dirty="0">
                <a:ln w="1905"/>
                <a:solidFill>
                  <a:schemeClr val="accent1">
                    <a:lumMod val="75000"/>
                  </a:schemeClr>
                </a:solidFill>
                <a:effectLst>
                  <a:innerShdw blurRad="69850" dist="43180" dir="5400000">
                    <a:srgbClr val="000000">
                      <a:alpha val="65000"/>
                    </a:srgbClr>
                  </a:innerShdw>
                </a:effectLst>
              </a:rPr>
              <a:t>Combined Trace of Processes of       Figure 3.2</a:t>
            </a:r>
          </a:p>
        </p:txBody>
      </p:sp>
      <p:pic>
        <p:nvPicPr>
          <p:cNvPr id="35843" name="Content Placeholder 3">
            <a:extLst>
              <a:ext uri="{FF2B5EF4-FFF2-40B4-BE49-F238E27FC236}">
                <a16:creationId xmlns:a16="http://schemas.microsoft.com/office/drawing/2014/main" id="{D868F939-DCC4-DB78-E5B8-74DD0E51BC6B}"/>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71410" r="-71410"/>
          <a:stretch>
            <a:fillRect/>
          </a:stretch>
        </p:blipFill>
        <p:spPr>
          <a:xfrm>
            <a:off x="1295400" y="685800"/>
            <a:ext cx="9779000" cy="5681663"/>
          </a:xfrm>
        </p:spPr>
      </p:pic>
      <p:sp>
        <p:nvSpPr>
          <p:cNvPr id="35844" name="TextBox 19">
            <a:extLst>
              <a:ext uri="{FF2B5EF4-FFF2-40B4-BE49-F238E27FC236}">
                <a16:creationId xmlns:a16="http://schemas.microsoft.com/office/drawing/2014/main" id="{01B037ED-1FB4-A0C3-4509-0EA9034B28BF}"/>
              </a:ext>
            </a:extLst>
          </p:cNvPr>
          <p:cNvSpPr txBox="1">
            <a:spLocks noChangeArrowheads="1"/>
          </p:cNvSpPr>
          <p:nvPr/>
        </p:nvSpPr>
        <p:spPr bwMode="auto">
          <a:xfrm>
            <a:off x="4495800" y="5943600"/>
            <a:ext cx="3581400" cy="261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algn="ctr" eaLnBrk="1" hangingPunct="1">
              <a:spcBef>
                <a:spcPct val="0"/>
              </a:spcBef>
              <a:buClrTx/>
              <a:buSzTx/>
              <a:buFontTx/>
              <a:buNone/>
            </a:pPr>
            <a:r>
              <a:rPr lang="en-US" altLang="en-US" sz="1100">
                <a:solidFill>
                  <a:schemeClr val="tx1"/>
                </a:solidFill>
                <a:latin typeface="Arial" panose="020B0604020202020204" pitchFamily="34" charset="0"/>
              </a:rPr>
              <a:t>Figure 3.4</a:t>
            </a:r>
          </a:p>
        </p:txBody>
      </p:sp>
    </p:spTree>
  </p:cSld>
  <p:clrMapOvr>
    <a:masterClrMapping/>
  </p:clrMapOvr>
  <p:transition spd="slow">
    <p:wheel spokes="3"/>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42398302-282F-44DF-8249-DBA3ADB8DE84}"/>
              </a:ext>
            </a:extLst>
          </p:cNvPr>
          <p:cNvSpPr>
            <a:spLocks noGrp="1"/>
          </p:cNvSpPr>
          <p:nvPr>
            <p:ph type="title"/>
          </p:nvPr>
        </p:nvSpPr>
        <p:spPr>
          <a:xfrm>
            <a:off x="658813" y="456253"/>
            <a:ext cx="7824788" cy="1143948"/>
          </a:xfrm>
        </p:spPr>
        <p:txBody>
          <a:bodyPr/>
          <a:lstStyle/>
          <a:p>
            <a:pPr algn="ctr" eaLnBrk="1" fontAlgn="auto" hangingPunct="1">
              <a:spcAft>
                <a:spcPts val="0"/>
              </a:spcAft>
              <a:defRPr/>
            </a:pPr>
            <a:r>
              <a:rPr lang="en-US" b="1" dirty="0">
                <a:ln w="1905"/>
                <a:solidFill>
                  <a:schemeClr val="accent1">
                    <a:lumMod val="75000"/>
                  </a:schemeClr>
                </a:solidFill>
                <a:effectLst>
                  <a:innerShdw blurRad="69850" dist="43180" dir="5400000">
                    <a:srgbClr val="000000">
                      <a:alpha val="65000"/>
                    </a:srgbClr>
                  </a:innerShdw>
                </a:effectLst>
              </a:rPr>
              <a:t>Two-State Process Model</a:t>
            </a:r>
          </a:p>
        </p:txBody>
      </p:sp>
      <p:sp>
        <p:nvSpPr>
          <p:cNvPr id="37891" name="Content Placeholder 2">
            <a:extLst>
              <a:ext uri="{FF2B5EF4-FFF2-40B4-BE49-F238E27FC236}">
                <a16:creationId xmlns:a16="http://schemas.microsoft.com/office/drawing/2014/main" id="{E046B8C9-A7FE-35C3-6A0B-32F6F5CCCDAC}"/>
              </a:ext>
            </a:extLst>
          </p:cNvPr>
          <p:cNvSpPr>
            <a:spLocks noGrp="1"/>
          </p:cNvSpPr>
          <p:nvPr>
            <p:ph sz="half" idx="1"/>
          </p:nvPr>
        </p:nvSpPr>
        <p:spPr>
          <a:xfrm>
            <a:off x="654050" y="2286000"/>
            <a:ext cx="7848600" cy="1828800"/>
          </a:xfrm>
        </p:spPr>
        <p:txBody>
          <a:bodyPr/>
          <a:lstStyle/>
          <a:p>
            <a:pPr eaLnBrk="1" hangingPunct="1"/>
            <a:r>
              <a:rPr lang="en-US" altLang="en-US" sz="2800"/>
              <a:t>A process may be in one of two states:</a:t>
            </a:r>
          </a:p>
          <a:p>
            <a:pPr lvl="1" eaLnBrk="1" hangingPunct="1"/>
            <a:r>
              <a:rPr lang="en-US" altLang="en-US" sz="2400"/>
              <a:t>running</a:t>
            </a:r>
          </a:p>
          <a:p>
            <a:pPr lvl="1" eaLnBrk="1" hangingPunct="1"/>
            <a:r>
              <a:rPr lang="en-US" altLang="en-US" sz="2400"/>
              <a:t>not-running</a:t>
            </a:r>
          </a:p>
          <a:p>
            <a:pPr eaLnBrk="1" hangingPunct="1"/>
            <a:endParaRPr lang="en-US" altLang="en-US"/>
          </a:p>
        </p:txBody>
      </p:sp>
      <p:pic>
        <p:nvPicPr>
          <p:cNvPr id="37892" name="Picture 3">
            <a:extLst>
              <a:ext uri="{FF2B5EF4-FFF2-40B4-BE49-F238E27FC236}">
                <a16:creationId xmlns:a16="http://schemas.microsoft.com/office/drawing/2014/main" id="{85C07C47-537D-DAC6-FC12-89FC367C87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962400"/>
            <a:ext cx="6199188"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dir="l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CEB1237D-2D17-BBF2-F3A0-81589E0FDD29}"/>
              </a:ext>
            </a:extLst>
          </p:cNvPr>
          <p:cNvSpPr>
            <a:spLocks noGrp="1" noChangeArrowheads="1"/>
          </p:cNvSpPr>
          <p:nvPr>
            <p:ph type="title"/>
          </p:nvPr>
        </p:nvSpPr>
        <p:spPr bwMode="auto">
          <a:xfrm>
            <a:off x="533400" y="609600"/>
            <a:ext cx="4953000" cy="1295400"/>
          </a:xfrm>
        </p:spPr>
        <p:txBody>
          <a:bodyPr wrap="square" numCol="1" compatLnSpc="1">
            <a:prstTxWarp prst="textNoShape">
              <a:avLst/>
            </a:prstTxWarp>
          </a:bodyPr>
          <a:lstStyle/>
          <a:p>
            <a:pPr eaLnBrk="1" hangingPunct="1"/>
            <a:r>
              <a:rPr lang="en-US" altLang="en-US" sz="4000" b="1"/>
              <a:t>Queuing Diagram</a:t>
            </a:r>
          </a:p>
        </p:txBody>
      </p:sp>
      <p:pic>
        <p:nvPicPr>
          <p:cNvPr id="39939" name="Content Placeholder 3">
            <a:extLst>
              <a:ext uri="{FF2B5EF4-FFF2-40B4-BE49-F238E27FC236}">
                <a16:creationId xmlns:a16="http://schemas.microsoft.com/office/drawing/2014/main" id="{373B2A87-227F-60F4-C0EA-BD4368D3675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51984" b="-151984"/>
          <a:stretch>
            <a:fillRect/>
          </a:stretch>
        </p:blipFill>
        <p:spPr>
          <a:xfrm>
            <a:off x="1219200" y="-762000"/>
            <a:ext cx="7364413" cy="11045825"/>
          </a:xfrm>
        </p:spPr>
      </p:pic>
      <p:sp>
        <p:nvSpPr>
          <p:cNvPr id="4" name="Rectangle 3">
            <a:extLst>
              <a:ext uri="{FF2B5EF4-FFF2-40B4-BE49-F238E27FC236}">
                <a16:creationId xmlns:a16="http://schemas.microsoft.com/office/drawing/2014/main" id="{12DC6486-5704-4EA2-959C-06006B7BCBC5}"/>
              </a:ext>
            </a:extLst>
          </p:cNvPr>
          <p:cNvSpPr/>
          <p:nvPr/>
        </p:nvSpPr>
        <p:spPr>
          <a:xfrm>
            <a:off x="2667000" y="3886200"/>
            <a:ext cx="2667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NZ" dirty="0"/>
          </a:p>
        </p:txBody>
      </p:sp>
      <p:sp>
        <p:nvSpPr>
          <p:cNvPr id="9" name="Rectangle 8">
            <a:extLst>
              <a:ext uri="{FF2B5EF4-FFF2-40B4-BE49-F238E27FC236}">
                <a16:creationId xmlns:a16="http://schemas.microsoft.com/office/drawing/2014/main" id="{9D1D88CE-6B9C-44FD-90FB-6E8718C66492}"/>
              </a:ext>
            </a:extLst>
          </p:cNvPr>
          <p:cNvSpPr/>
          <p:nvPr/>
        </p:nvSpPr>
        <p:spPr>
          <a:xfrm>
            <a:off x="2971800" y="3886200"/>
            <a:ext cx="3048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NZ" dirty="0"/>
          </a:p>
        </p:txBody>
      </p:sp>
      <p:sp>
        <p:nvSpPr>
          <p:cNvPr id="10" name="Rectangle 9">
            <a:extLst>
              <a:ext uri="{FF2B5EF4-FFF2-40B4-BE49-F238E27FC236}">
                <a16:creationId xmlns:a16="http://schemas.microsoft.com/office/drawing/2014/main" id="{AA13D4B1-2E88-4A91-88EA-B871473F4709}"/>
              </a:ext>
            </a:extLst>
          </p:cNvPr>
          <p:cNvSpPr/>
          <p:nvPr/>
        </p:nvSpPr>
        <p:spPr>
          <a:xfrm>
            <a:off x="3276600" y="3886200"/>
            <a:ext cx="228600" cy="457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NZ" dirty="0"/>
          </a:p>
        </p:txBody>
      </p:sp>
      <p:sp>
        <p:nvSpPr>
          <p:cNvPr id="11" name="Rectangle 10">
            <a:extLst>
              <a:ext uri="{FF2B5EF4-FFF2-40B4-BE49-F238E27FC236}">
                <a16:creationId xmlns:a16="http://schemas.microsoft.com/office/drawing/2014/main" id="{1D58202D-3332-41CD-BC43-E8BBD46F5FE6}"/>
              </a:ext>
            </a:extLst>
          </p:cNvPr>
          <p:cNvSpPr/>
          <p:nvPr/>
        </p:nvSpPr>
        <p:spPr>
          <a:xfrm>
            <a:off x="3505200" y="3886200"/>
            <a:ext cx="3810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NZ" dirty="0"/>
          </a:p>
        </p:txBody>
      </p:sp>
      <p:sp>
        <p:nvSpPr>
          <p:cNvPr id="12" name="Rectangle 11">
            <a:extLst>
              <a:ext uri="{FF2B5EF4-FFF2-40B4-BE49-F238E27FC236}">
                <a16:creationId xmlns:a16="http://schemas.microsoft.com/office/drawing/2014/main" id="{BC5FC586-9E63-46CA-834C-AB337A914CB2}"/>
              </a:ext>
            </a:extLst>
          </p:cNvPr>
          <p:cNvSpPr/>
          <p:nvPr/>
        </p:nvSpPr>
        <p:spPr>
          <a:xfrm>
            <a:off x="3810000" y="3886200"/>
            <a:ext cx="228600"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endParaRPr lang="en-NZ" dirty="0"/>
          </a:p>
        </p:txBody>
      </p:sp>
      <p:sp>
        <p:nvSpPr>
          <p:cNvPr id="13" name="Rectangle 12">
            <a:extLst>
              <a:ext uri="{FF2B5EF4-FFF2-40B4-BE49-F238E27FC236}">
                <a16:creationId xmlns:a16="http://schemas.microsoft.com/office/drawing/2014/main" id="{D5C0F0CA-1F46-445F-9A0A-113DF6BFE1D6}"/>
              </a:ext>
            </a:extLst>
          </p:cNvPr>
          <p:cNvSpPr/>
          <p:nvPr/>
        </p:nvSpPr>
        <p:spPr>
          <a:xfrm>
            <a:off x="4038600" y="3886200"/>
            <a:ext cx="22860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endParaRPr lang="en-NZ" dirty="0"/>
          </a:p>
        </p:txBody>
      </p:sp>
      <p:sp>
        <p:nvSpPr>
          <p:cNvPr id="14" name="Rectangle 13">
            <a:extLst>
              <a:ext uri="{FF2B5EF4-FFF2-40B4-BE49-F238E27FC236}">
                <a16:creationId xmlns:a16="http://schemas.microsoft.com/office/drawing/2014/main" id="{45BD9715-04F6-4EF2-AB90-889115FBDE2E}"/>
              </a:ext>
            </a:extLst>
          </p:cNvPr>
          <p:cNvSpPr/>
          <p:nvPr/>
        </p:nvSpPr>
        <p:spPr>
          <a:xfrm>
            <a:off x="4267200" y="3886200"/>
            <a:ext cx="3048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en-NZ" dirty="0"/>
          </a:p>
        </p:txBody>
      </p:sp>
    </p:spTree>
  </p:cSld>
  <p:clrMapOvr>
    <a:masterClrMapping/>
  </p:clrMapOvr>
  <p:transition spd="slow">
    <p:pull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grpId="0" nodeType="afterEffect">
                                  <p:stCondLst>
                                    <p:cond delay="0"/>
                                  </p:stCondLst>
                                  <p:childTnLst>
                                    <p:animMotion origin="layout" path="M -3.33333E-6 -6.2963E-6 C 0.07483 -0.00116 0.14983 -0.00209 0.17969 -0.00254 " pathEditMode="relative" ptsTypes="aA">
                                      <p:cBhvr>
                                        <p:cTn id="6" dur="2000" fill="hold"/>
                                        <p:tgtEl>
                                          <p:spTgt spid="1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25 0 " pathEditMode="relative" ptsTypes="AA">
                                      <p:cBhvr>
                                        <p:cTn id="8" dur="2000" fill="hold"/>
                                        <p:tgtEl>
                                          <p:spTgt spid="4"/>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25 0 " pathEditMode="relative" ptsTypes="AA">
                                      <p:cBhvr>
                                        <p:cTn id="10" dur="2000" fill="hold"/>
                                        <p:tgtEl>
                                          <p:spTgt spid="9"/>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25 0 " pathEditMode="relative" ptsTypes="AA">
                                      <p:cBhvr>
                                        <p:cTn id="12" dur="2000" fill="hold"/>
                                        <p:tgtEl>
                                          <p:spTgt spid="10"/>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25 0 " pathEditMode="relative" ptsTypes="AA">
                                      <p:cBhvr>
                                        <p:cTn id="14" dur="2000" fill="hold"/>
                                        <p:tgtEl>
                                          <p:spTgt spid="11"/>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25 0 " pathEditMode="relative" ptsTypes="AA">
                                      <p:cBhvr>
                                        <p:cTn id="16" dur="2000" fill="hold"/>
                                        <p:tgtEl>
                                          <p:spTgt spid="12"/>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25 0 " pathEditMode="relative" ptsTypes="AA">
                                      <p:cBhvr>
                                        <p:cTn id="18" dur="2000" fill="hold"/>
                                        <p:tgtEl>
                                          <p:spTgt spid="13"/>
                                        </p:tgtEl>
                                        <p:attrNameLst>
                                          <p:attrName>ppt_x</p:attrName>
                                          <p:attrName>ppt_y</p:attrName>
                                        </p:attrNameLst>
                                      </p:cBhvr>
                                    </p:animMotion>
                                  </p:childTnLst>
                                </p:cTn>
                              </p:par>
                            </p:childTnLst>
                          </p:cTn>
                        </p:par>
                        <p:par>
                          <p:cTn id="19" fill="hold" nodeType="afterGroup">
                            <p:stCondLst>
                              <p:cond delay="2000"/>
                            </p:stCondLst>
                            <p:childTnLst>
                              <p:par>
                                <p:cTn id="20" presetID="0" presetClass="path" presetSubtype="0" accel="50000" decel="50000" fill="hold" grpId="1" nodeType="afterEffect">
                                  <p:stCondLst>
                                    <p:cond delay="2000"/>
                                  </p:stCondLst>
                                  <p:childTnLst>
                                    <p:animMotion origin="layout" path="M 0.17725 1.48148E-6 C 0.21666 -0.00232 0.25625 -0.0044 0.2717 0.02222 C 0.28715 0.04884 0.35052 0.1375 0.26996 0.16042 C 0.18941 0.18333 -0.14219 0.18727 -0.21164 0.16042 C -0.28108 0.13356 -0.21389 0.06667 -0.14671 1.48148E-6 " pathEditMode="relative" rAng="0" ptsTypes="aaaaA">
                                      <p:cBhvr>
                                        <p:cTn id="21" dur="2000" fill="hold"/>
                                        <p:tgtEl>
                                          <p:spTgt spid="14"/>
                                        </p:tgtEl>
                                        <p:attrNameLst>
                                          <p:attrName>ppt_x</p:attrName>
                                          <p:attrName>ppt_y</p:attrName>
                                        </p:attrNameLst>
                                      </p:cBhvr>
                                      <p:rCtr x="-143" y="91"/>
                                    </p:animMotion>
                                  </p:childTnLst>
                                </p:cTn>
                              </p:par>
                            </p:childTnLst>
                          </p:cTn>
                        </p:par>
                        <p:par>
                          <p:cTn id="22" fill="hold" nodeType="afterGroup">
                            <p:stCondLst>
                              <p:cond delay="6000"/>
                            </p:stCondLst>
                            <p:childTnLst>
                              <p:par>
                                <p:cTn id="23" presetID="0" presetClass="path" presetSubtype="0" accel="50000" decel="50000" fill="hold" grpId="1" nodeType="afterEffect">
                                  <p:stCondLst>
                                    <p:cond delay="0"/>
                                  </p:stCondLst>
                                  <p:childTnLst>
                                    <p:animMotion origin="layout" path="M 0.02361 1.48148E-6 L 0.20694 1.48148E-6 " pathEditMode="relative" rAng="0" ptsTypes="AA">
                                      <p:cBhvr>
                                        <p:cTn id="24" dur="2000" fill="hold"/>
                                        <p:tgtEl>
                                          <p:spTgt spid="13"/>
                                        </p:tgtEl>
                                        <p:attrNameLst>
                                          <p:attrName>ppt_x</p:attrName>
                                          <p:attrName>ppt_y</p:attrName>
                                        </p:attrNameLst>
                                      </p:cBhvr>
                                      <p:rCtr x="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P spid="13" grpId="1" animBg="1"/>
      <p:bldP spid="14" grpId="0" animBg="1"/>
      <p:bldP spid="1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a:extLst>
              <a:ext uri="{FF2B5EF4-FFF2-40B4-BE49-F238E27FC236}">
                <a16:creationId xmlns:a16="http://schemas.microsoft.com/office/drawing/2014/main" id="{CF4BF266-155B-98BC-0613-FBE9DF864256}"/>
              </a:ext>
            </a:extLst>
          </p:cNvPr>
          <p:cNvGraphicFramePr>
            <a:graphicFrameLocks noChangeAspect="1"/>
          </p:cNvGraphicFramePr>
          <p:nvPr/>
        </p:nvGraphicFramePr>
        <p:xfrm>
          <a:off x="457200" y="2590800"/>
          <a:ext cx="8153400" cy="3702050"/>
        </p:xfrm>
        <a:graphic>
          <a:graphicData uri="http://schemas.openxmlformats.org/presentationml/2006/ole">
            <mc:AlternateContent xmlns:mc="http://schemas.openxmlformats.org/markup-compatibility/2006">
              <mc:Choice xmlns:v="urn:schemas-microsoft-com:vml" Requires="v">
                <p:oleObj spid="_x0000_s1025" name="Document" r:id="rId4" imgW="0" imgH="0" progId="">
                  <p:embed/>
                </p:oleObj>
              </mc:Choice>
              <mc:Fallback>
                <p:oleObj name="Document" r:id="rId4" imgW="0" imgH="0" progId="">
                  <p:embed/>
                  <p:pic>
                    <p:nvPicPr>
                      <p:cNvPr id="41986" name="Object 2">
                        <a:extLst>
                          <a:ext uri="{FF2B5EF4-FFF2-40B4-BE49-F238E27FC236}">
                            <a16:creationId xmlns:a16="http://schemas.microsoft.com/office/drawing/2014/main" id="{CF4BF266-155B-98BC-0613-FBE9DF8642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590800"/>
                        <a:ext cx="8153400" cy="370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 name="Title 12">
            <a:extLst>
              <a:ext uri="{FF2B5EF4-FFF2-40B4-BE49-F238E27FC236}">
                <a16:creationId xmlns:a16="http://schemas.microsoft.com/office/drawing/2014/main" id="{B4B011FC-496C-4E2C-856D-4A97CBCC40CC}"/>
              </a:ext>
            </a:extLst>
          </p:cNvPr>
          <p:cNvSpPr>
            <a:spLocks noGrp="1"/>
          </p:cNvSpPr>
          <p:nvPr>
            <p:ph type="title"/>
          </p:nvPr>
        </p:nvSpPr>
        <p:spPr>
          <a:xfrm>
            <a:off x="457200" y="685800"/>
            <a:ext cx="8077200" cy="1371600"/>
          </a:xfrm>
        </p:spPr>
        <p:txBody>
          <a:bodyPr/>
          <a:lstStyle/>
          <a:p>
            <a:pPr algn="ctr" eaLnBrk="1" fontAlgn="auto" hangingPunct="1">
              <a:spcAft>
                <a:spcPts val="0"/>
              </a:spcAft>
              <a:defRPr/>
            </a:pPr>
            <a:r>
              <a:rPr lang="en-US" b="1" dirty="0">
                <a:solidFill>
                  <a:schemeClr val="accent1">
                    <a:lumMod val="75000"/>
                  </a:schemeClr>
                </a:solidFill>
              </a:rPr>
              <a:t>Table 3.1   Reasons for Process Creation</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39BB-7BB6-4B6C-B062-ED4D0C0C26F0}"/>
              </a:ext>
            </a:extLst>
          </p:cNvPr>
          <p:cNvSpPr>
            <a:spLocks noGrp="1"/>
          </p:cNvSpPr>
          <p:nvPr>
            <p:ph type="title"/>
          </p:nvPr>
        </p:nvSpPr>
        <p:spPr>
          <a:xfrm>
            <a:off x="658813" y="456253"/>
            <a:ext cx="7824788" cy="1220148"/>
          </a:xfrm>
        </p:spPr>
        <p:txBody>
          <a:bodyPr/>
          <a:lstStyle/>
          <a:p>
            <a:pPr algn="ctr" eaLnBrk="1" fontAlgn="auto" hangingPunct="1">
              <a:spcAft>
                <a:spcPts val="0"/>
              </a:spcAft>
              <a:defRPr/>
            </a:pPr>
            <a:r>
              <a:rPr lang="en-NZ" b="1" dirty="0">
                <a:ln w="1905"/>
                <a:solidFill>
                  <a:schemeClr val="accent1">
                    <a:lumMod val="75000"/>
                  </a:schemeClr>
                </a:solidFill>
                <a:effectLst>
                  <a:innerShdw blurRad="69850" dist="43180" dir="5400000">
                    <a:srgbClr val="000000">
                      <a:alpha val="65000"/>
                    </a:srgbClr>
                  </a:innerShdw>
                </a:effectLst>
              </a:rPr>
              <a:t>Process Creation</a:t>
            </a:r>
          </a:p>
        </p:txBody>
      </p:sp>
      <p:graphicFrame>
        <p:nvGraphicFramePr>
          <p:cNvPr id="4" name="Content Placeholder 3">
            <a:extLst>
              <a:ext uri="{FF2B5EF4-FFF2-40B4-BE49-F238E27FC236}">
                <a16:creationId xmlns:a16="http://schemas.microsoft.com/office/drawing/2014/main" id="{045717BA-3246-4832-B92C-E39D6891F31A}"/>
              </a:ext>
            </a:extLst>
          </p:cNvPr>
          <p:cNvGraphicFramePr>
            <a:graphicFrameLocks noGrp="1"/>
          </p:cNvGraphicFramePr>
          <p:nvPr>
            <p:ph idx="4294967295"/>
          </p:nvPr>
        </p:nvGraphicFramePr>
        <p:xfrm>
          <a:off x="533400" y="1905000"/>
          <a:ext cx="80010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03BB-0EEE-43E6-8A48-9E86FE1CAA54}"/>
              </a:ext>
            </a:extLst>
          </p:cNvPr>
          <p:cNvSpPr>
            <a:spLocks noGrp="1"/>
          </p:cNvSpPr>
          <p:nvPr>
            <p:ph type="title"/>
          </p:nvPr>
        </p:nvSpPr>
        <p:spPr>
          <a:xfrm>
            <a:off x="658813" y="455613"/>
            <a:ext cx="7824787" cy="1144587"/>
          </a:xfrm>
        </p:spPr>
        <p:txBody>
          <a:bodyPr/>
          <a:lstStyle/>
          <a:p>
            <a:pPr algn="ctr" eaLnBrk="1" fontAlgn="auto" hangingPunct="1">
              <a:spcAft>
                <a:spcPts val="0"/>
              </a:spcAft>
              <a:defRPr/>
            </a:pPr>
            <a:r>
              <a:rPr lang="en-NZ" b="1" dirty="0">
                <a:solidFill>
                  <a:schemeClr val="accent1">
                    <a:lumMod val="75000"/>
                  </a:schemeClr>
                </a:solidFill>
              </a:rPr>
              <a:t>Process Termination</a:t>
            </a:r>
          </a:p>
        </p:txBody>
      </p:sp>
      <p:sp>
        <p:nvSpPr>
          <p:cNvPr id="3" name="Content Placeholder 2">
            <a:extLst>
              <a:ext uri="{FF2B5EF4-FFF2-40B4-BE49-F238E27FC236}">
                <a16:creationId xmlns:a16="http://schemas.microsoft.com/office/drawing/2014/main" id="{FEC02E0D-F986-FB30-D830-F269E253479C}"/>
              </a:ext>
            </a:extLst>
          </p:cNvPr>
          <p:cNvSpPr>
            <a:spLocks noGrp="1"/>
          </p:cNvSpPr>
          <p:nvPr>
            <p:ph sz="half" idx="1"/>
          </p:nvPr>
        </p:nvSpPr>
        <p:spPr>
          <a:xfrm>
            <a:off x="658813" y="2286000"/>
            <a:ext cx="7723187" cy="3840163"/>
          </a:xfrm>
        </p:spPr>
        <p:txBody>
          <a:bodyPr/>
          <a:lstStyle/>
          <a:p>
            <a:pPr eaLnBrk="1" hangingPunct="1"/>
            <a:r>
              <a:rPr lang="en-NZ" altLang="en-US" sz="2400"/>
              <a:t>There must be a means for a process to indicate its completion</a:t>
            </a:r>
          </a:p>
          <a:p>
            <a:pPr eaLnBrk="1" hangingPunct="1"/>
            <a:r>
              <a:rPr lang="en-NZ" altLang="en-US" sz="2400"/>
              <a:t>A batch job should include a HALT instruction or an explicit OS service call for termination</a:t>
            </a:r>
          </a:p>
          <a:p>
            <a:pPr eaLnBrk="1" hangingPunct="1"/>
            <a:r>
              <a:rPr lang="en-NZ" altLang="en-US" sz="2400"/>
              <a:t>For an interactive application, the action of the user will indicate when the process is completed  (e.g. log off, quitting an application)</a:t>
            </a:r>
          </a:p>
        </p:txBody>
      </p:sp>
      <p:pic>
        <p:nvPicPr>
          <p:cNvPr id="46084" name="Picture 3">
            <a:extLst>
              <a:ext uri="{FF2B5EF4-FFF2-40B4-BE49-F238E27FC236}">
                <a16:creationId xmlns:a16="http://schemas.microsoft.com/office/drawing/2014/main" id="{F1725616-E39C-B048-C3B9-F2619A08C3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par>
                          <p:cTn id="18" fill="hold" nodeType="afterGroup">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a:extLst>
              <a:ext uri="{FF2B5EF4-FFF2-40B4-BE49-F238E27FC236}">
                <a16:creationId xmlns:a16="http://schemas.microsoft.com/office/drawing/2014/main" id="{33938A48-65C9-D43B-CE3B-0E12547A8D55}"/>
              </a:ext>
            </a:extLst>
          </p:cNvPr>
          <p:cNvGraphicFramePr>
            <a:graphicFrameLocks noChangeAspect="1"/>
          </p:cNvGraphicFramePr>
          <p:nvPr/>
        </p:nvGraphicFramePr>
        <p:xfrm>
          <a:off x="2667000" y="609600"/>
          <a:ext cx="5981700" cy="5899150"/>
        </p:xfrm>
        <a:graphic>
          <a:graphicData uri="http://schemas.openxmlformats.org/presentationml/2006/ole">
            <mc:AlternateContent xmlns:mc="http://schemas.openxmlformats.org/markup-compatibility/2006">
              <mc:Choice xmlns:v="urn:schemas-microsoft-com:vml" Requires="v">
                <p:oleObj spid="_x0000_s2049" name="Document" r:id="rId4" imgW="0" imgH="0" progId="">
                  <p:embed/>
                </p:oleObj>
              </mc:Choice>
              <mc:Fallback>
                <p:oleObj name="Document" r:id="rId4" imgW="0" imgH="0" progId="">
                  <p:embed/>
                  <p:pic>
                    <p:nvPicPr>
                      <p:cNvPr id="48130" name="Object 2">
                        <a:extLst>
                          <a:ext uri="{FF2B5EF4-FFF2-40B4-BE49-F238E27FC236}">
                            <a16:creationId xmlns:a16="http://schemas.microsoft.com/office/drawing/2014/main" id="{33938A48-65C9-D43B-CE3B-0E12547A8D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609600"/>
                        <a:ext cx="5981700" cy="589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TextBox 5">
            <a:extLst>
              <a:ext uri="{FF2B5EF4-FFF2-40B4-BE49-F238E27FC236}">
                <a16:creationId xmlns:a16="http://schemas.microsoft.com/office/drawing/2014/main" id="{7B22ECE8-12EE-4048-808A-743655477888}"/>
              </a:ext>
            </a:extLst>
          </p:cNvPr>
          <p:cNvSpPr txBox="1"/>
          <p:nvPr/>
        </p:nvSpPr>
        <p:spPr>
          <a:xfrm>
            <a:off x="457200" y="838200"/>
            <a:ext cx="2057400" cy="923925"/>
          </a:xfrm>
          <a:prstGeom prst="rect">
            <a:avLst/>
          </a:prstGeom>
          <a:noFill/>
        </p:spPr>
        <p:txBody>
          <a:bodyPr>
            <a:spAutoFit/>
          </a:bodyPr>
          <a:lstStyle/>
          <a:p>
            <a:pPr eaLnBrk="1" hangingPunct="1">
              <a:defRPr/>
            </a:pPr>
            <a:r>
              <a:rPr lang="en-US" sz="3600" b="1" dirty="0">
                <a:solidFill>
                  <a:schemeClr val="accent1">
                    <a:lumMod val="75000"/>
                  </a:schemeClr>
                </a:solidFill>
                <a:latin typeface="+mj-lt"/>
                <a:ea typeface="+mj-ea"/>
                <a:cs typeface="+mj-cs"/>
              </a:rPr>
              <a:t>Table</a:t>
            </a:r>
            <a:r>
              <a:rPr lang="en-US" b="1" dirty="0">
                <a:latin typeface="Arial" charset="0"/>
                <a:cs typeface="+mn-cs"/>
              </a:rPr>
              <a:t> </a:t>
            </a:r>
            <a:r>
              <a:rPr lang="en-US" sz="3600" b="1" dirty="0">
                <a:solidFill>
                  <a:schemeClr val="accent1">
                    <a:lumMod val="75000"/>
                  </a:schemeClr>
                </a:solidFill>
                <a:latin typeface="+mj-lt"/>
                <a:ea typeface="+mj-ea"/>
                <a:cs typeface="+mj-cs"/>
              </a:rPr>
              <a:t>3.2</a:t>
            </a:r>
          </a:p>
          <a:p>
            <a:pPr eaLnBrk="1" hangingPunct="1">
              <a:defRPr/>
            </a:pPr>
            <a:endParaRPr lang="en-US" dirty="0">
              <a:latin typeface="Arial" charset="0"/>
              <a:cs typeface="+mn-cs"/>
            </a:endParaRPr>
          </a:p>
        </p:txBody>
      </p:sp>
      <p:sp>
        <p:nvSpPr>
          <p:cNvPr id="7" name="TextBox 6">
            <a:extLst>
              <a:ext uri="{FF2B5EF4-FFF2-40B4-BE49-F238E27FC236}">
                <a16:creationId xmlns:a16="http://schemas.microsoft.com/office/drawing/2014/main" id="{563EFB75-FBAB-47A0-9A4A-30915BC63509}"/>
              </a:ext>
            </a:extLst>
          </p:cNvPr>
          <p:cNvSpPr txBox="1"/>
          <p:nvPr/>
        </p:nvSpPr>
        <p:spPr>
          <a:xfrm>
            <a:off x="381000" y="1752600"/>
            <a:ext cx="2133600" cy="1235075"/>
          </a:xfrm>
          <a:prstGeom prst="rect">
            <a:avLst/>
          </a:prstGeom>
          <a:noFill/>
        </p:spPr>
        <p:txBody>
          <a:bodyPr>
            <a:spAutoFit/>
          </a:bodyPr>
          <a:lstStyle/>
          <a:p>
            <a:pPr eaLnBrk="1" hangingPunct="1">
              <a:defRPr/>
            </a:pPr>
            <a:r>
              <a:rPr lang="en-US" sz="2500" b="1" dirty="0">
                <a:solidFill>
                  <a:schemeClr val="accent1">
                    <a:lumMod val="75000"/>
                  </a:schemeClr>
                </a:solidFill>
                <a:latin typeface="Arial" charset="0"/>
                <a:cs typeface="+mn-cs"/>
              </a:rPr>
              <a:t>Reasons for Process Termination</a:t>
            </a:r>
            <a:endParaRPr lang="en-US" sz="2500" dirty="0">
              <a:latin typeface="Arial" charset="0"/>
              <a:cs typeface="+mn-cs"/>
            </a:endParaRPr>
          </a:p>
        </p:txBody>
      </p:sp>
    </p:spTree>
  </p:cSld>
  <p:clrMapOvr>
    <a:masterClrMapping/>
  </p:clrMapOvr>
  <p:transition spd="slow">
    <p:pull dir="l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0E710-8305-4A92-9A45-DD2A652BFE1E}"/>
              </a:ext>
            </a:extLst>
          </p:cNvPr>
          <p:cNvSpPr>
            <a:spLocks noGrp="1"/>
          </p:cNvSpPr>
          <p:nvPr>
            <p:ph type="title"/>
          </p:nvPr>
        </p:nvSpPr>
        <p:spPr>
          <a:xfrm>
            <a:off x="658813" y="455613"/>
            <a:ext cx="7824787" cy="2058987"/>
          </a:xfrm>
        </p:spPr>
        <p:txBody>
          <a:bodyPr/>
          <a:lstStyle/>
          <a:p>
            <a:pPr algn="ctr" eaLnBrk="1" fontAlgn="auto" hangingPunct="1">
              <a:spcAft>
                <a:spcPts val="0"/>
              </a:spcAft>
              <a:defRPr/>
            </a:pPr>
            <a:r>
              <a:rPr lang="en-US" sz="4400" dirty="0">
                <a:solidFill>
                  <a:schemeClr val="accent1">
                    <a:lumMod val="75000"/>
                  </a:schemeClr>
                </a:solidFill>
              </a:rPr>
              <a:t>Operating Systems:</a:t>
            </a:r>
            <a:br>
              <a:rPr lang="en-US" sz="4400" dirty="0">
                <a:solidFill>
                  <a:schemeClr val="accent1">
                    <a:lumMod val="75000"/>
                  </a:schemeClr>
                </a:solidFill>
              </a:rPr>
            </a:br>
            <a:r>
              <a:rPr lang="en-US" sz="4400" dirty="0">
                <a:solidFill>
                  <a:schemeClr val="accent1">
                    <a:lumMod val="75000"/>
                  </a:schemeClr>
                </a:solidFill>
              </a:rPr>
              <a:t>Internals and Design Principles</a:t>
            </a:r>
            <a:br>
              <a:rPr lang="en-US" sz="4400" dirty="0"/>
            </a:br>
            <a:endParaRPr lang="en-US" sz="4400" dirty="0"/>
          </a:p>
        </p:txBody>
      </p:sp>
      <p:sp>
        <p:nvSpPr>
          <p:cNvPr id="12291" name="Rectangle 4">
            <a:extLst>
              <a:ext uri="{FF2B5EF4-FFF2-40B4-BE49-F238E27FC236}">
                <a16:creationId xmlns:a16="http://schemas.microsoft.com/office/drawing/2014/main" id="{9390C920-D634-48F1-86B8-355EAF7C8FA1}"/>
              </a:ext>
            </a:extLst>
          </p:cNvPr>
          <p:cNvSpPr>
            <a:spLocks noChangeArrowheads="1"/>
          </p:cNvSpPr>
          <p:nvPr/>
        </p:nvSpPr>
        <p:spPr bwMode="auto">
          <a:xfrm>
            <a:off x="381000" y="2209800"/>
            <a:ext cx="83820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r>
              <a:rPr lang="en-US" altLang="en-US" i="1" dirty="0"/>
              <a:t>The concept of process is fundamental to the structure of modern computer operating systems.</a:t>
            </a:r>
          </a:p>
          <a:p>
            <a:pPr algn="just" eaLnBrk="1" hangingPunct="1">
              <a:defRPr/>
            </a:pPr>
            <a:endParaRPr lang="en-US" altLang="en-US" i="1" dirty="0"/>
          </a:p>
          <a:p>
            <a:pPr algn="just" eaLnBrk="1" hangingPunct="1">
              <a:defRPr/>
            </a:pPr>
            <a:r>
              <a:rPr lang="en-US" altLang="en-US" i="1" dirty="0"/>
              <a:t>Most requirements that an OS must meet can be expressed with reference to processes:</a:t>
            </a:r>
          </a:p>
          <a:p>
            <a:pPr marL="285750" indent="-285750" algn="just" eaLnBrk="1" hangingPunct="1">
              <a:buFont typeface="Arial" panose="020B0604020202020204" pitchFamily="34" charset="0"/>
              <a:buChar char="•"/>
              <a:defRPr/>
            </a:pPr>
            <a:r>
              <a:rPr lang="en-US" altLang="en-US" i="1" dirty="0"/>
              <a:t>OS must </a:t>
            </a:r>
            <a:r>
              <a:rPr lang="en-US" altLang="en-US" b="1" i="1" dirty="0">
                <a:solidFill>
                  <a:srgbClr val="FF0000"/>
                </a:solidFill>
              </a:rPr>
              <a:t>interleave the execution </a:t>
            </a:r>
            <a:r>
              <a:rPr lang="en-US" altLang="en-US" i="1" dirty="0"/>
              <a:t>of multiple processes</a:t>
            </a:r>
            <a:r>
              <a:rPr lang="en-US" altLang="en-US" b="1" i="1" dirty="0">
                <a:solidFill>
                  <a:srgbClr val="FF0000"/>
                </a:solidFill>
              </a:rPr>
              <a:t>, to maximize processor utilization</a:t>
            </a:r>
            <a:r>
              <a:rPr lang="en-US" altLang="en-US" i="1" dirty="0"/>
              <a:t> while providing </a:t>
            </a:r>
            <a:r>
              <a:rPr lang="en-US" altLang="en-US" b="1" i="1" dirty="0">
                <a:solidFill>
                  <a:srgbClr val="FF0000"/>
                </a:solidFill>
              </a:rPr>
              <a:t>reasonable response time</a:t>
            </a:r>
          </a:p>
          <a:p>
            <a:pPr marL="285750" indent="-285750" algn="just" eaLnBrk="1" hangingPunct="1">
              <a:buFont typeface="Arial" panose="020B0604020202020204" pitchFamily="34" charset="0"/>
              <a:buChar char="•"/>
              <a:defRPr/>
            </a:pPr>
            <a:r>
              <a:rPr lang="en-US" altLang="en-US" i="1" dirty="0"/>
              <a:t>OS must allocate resources to processes in </a:t>
            </a:r>
            <a:r>
              <a:rPr lang="en-US" altLang="en-US" b="1" i="1" dirty="0">
                <a:solidFill>
                  <a:srgbClr val="FF0000"/>
                </a:solidFill>
              </a:rPr>
              <a:t>conformance to a specific policy </a:t>
            </a:r>
            <a:r>
              <a:rPr lang="en-US" altLang="en-US" i="1" dirty="0"/>
              <a:t>(e.g.) while at the same time </a:t>
            </a:r>
            <a:r>
              <a:rPr lang="en-US" altLang="en-US" b="1" i="1" dirty="0">
                <a:solidFill>
                  <a:srgbClr val="FF0000"/>
                </a:solidFill>
              </a:rPr>
              <a:t>avoid deadlocks</a:t>
            </a:r>
          </a:p>
          <a:p>
            <a:pPr marL="285750" indent="-285750" algn="just" eaLnBrk="1" hangingPunct="1">
              <a:buFont typeface="Arial" panose="020B0604020202020204" pitchFamily="34" charset="0"/>
              <a:buChar char="•"/>
              <a:defRPr/>
            </a:pPr>
            <a:r>
              <a:rPr lang="en-US" altLang="en-US" i="1" dirty="0"/>
              <a:t>OS maybe required to support </a:t>
            </a:r>
            <a:r>
              <a:rPr lang="en-US" altLang="en-US" b="1" i="1" dirty="0">
                <a:solidFill>
                  <a:srgbClr val="FF0000"/>
                </a:solidFill>
              </a:rPr>
              <a:t>inter-process-communication</a:t>
            </a:r>
            <a:r>
              <a:rPr lang="en-US" altLang="en-US" i="1" dirty="0"/>
              <a:t> and </a:t>
            </a:r>
            <a:r>
              <a:rPr lang="en-US" altLang="en-US" b="1" i="1" dirty="0">
                <a:solidFill>
                  <a:srgbClr val="FF0000"/>
                </a:solidFill>
              </a:rPr>
              <a:t>user creation of processes</a:t>
            </a:r>
            <a:r>
              <a:rPr lang="en-US" altLang="en-US" i="1" dirty="0"/>
              <a:t>, both of which may aid in the structuring of applications.</a:t>
            </a:r>
          </a:p>
          <a:p>
            <a:pPr algn="just" eaLnBrk="1" hangingPunct="1">
              <a:defRPr/>
            </a:pPr>
            <a:endParaRPr lang="en-US" altLang="en-US" i="1" dirty="0"/>
          </a:p>
          <a:p>
            <a:pPr algn="just" eaLnBrk="1" hangingPunct="1">
              <a:defRPr/>
            </a:pPr>
            <a:r>
              <a:rPr lang="en-US" altLang="en-US" i="1" dirty="0"/>
              <a:t>Its evolution in analyzing problems of synchronization, deadlock, and scheduling in operating systems has been a major intellectual contribution of computer science.</a:t>
            </a:r>
          </a:p>
          <a:p>
            <a:pPr eaLnBrk="1" hangingPunct="1">
              <a:defRPr/>
            </a:pPr>
            <a:endParaRPr lang="en-US" altLang="en-US" sz="2000" i="1"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62D48F7A-B3F5-F45E-B355-C64FE4E9073C}"/>
              </a:ext>
            </a:extLst>
          </p:cNvPr>
          <p:cNvSpPr>
            <a:spLocks noGrp="1" noChangeArrowheads="1"/>
          </p:cNvSpPr>
          <p:nvPr>
            <p:ph type="title"/>
          </p:nvPr>
        </p:nvSpPr>
        <p:spPr bwMode="auto">
          <a:xfrm>
            <a:off x="457200" y="762000"/>
            <a:ext cx="8153400" cy="762000"/>
          </a:xfrm>
        </p:spPr>
        <p:txBody>
          <a:bodyPr wrap="square" numCol="1" compatLnSpc="1">
            <a:prstTxWarp prst="textNoShape">
              <a:avLst/>
            </a:prstTxWarp>
          </a:bodyPr>
          <a:lstStyle/>
          <a:p>
            <a:pPr algn="ctr" eaLnBrk="1" hangingPunct="1"/>
            <a:r>
              <a:rPr lang="en-US" altLang="en-US" sz="5400"/>
              <a:t>Five-State Process Model</a:t>
            </a:r>
          </a:p>
        </p:txBody>
      </p:sp>
      <p:pic>
        <p:nvPicPr>
          <p:cNvPr id="50179" name="Content Placeholder 3">
            <a:extLst>
              <a:ext uri="{FF2B5EF4-FFF2-40B4-BE49-F238E27FC236}">
                <a16:creationId xmlns:a16="http://schemas.microsoft.com/office/drawing/2014/main" id="{98E7C580-DDB6-9B22-45C7-E884CFA0899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81830" b="-81830"/>
          <a:stretch>
            <a:fillRect/>
          </a:stretch>
        </p:blipFill>
        <p:spPr>
          <a:xfrm>
            <a:off x="609600" y="-1905000"/>
            <a:ext cx="7924800" cy="11887200"/>
          </a:xfrm>
        </p:spPr>
      </p:pic>
    </p:spTree>
  </p:cSld>
  <p:clrMapOvr>
    <a:masterClrMapping/>
  </p:clrMapOvr>
  <p:transition spd="slow">
    <p:zoom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2E681-016E-4286-8928-50C2B0F4E2BE}"/>
              </a:ext>
            </a:extLst>
          </p:cNvPr>
          <p:cNvSpPr>
            <a:spLocks noGrp="1"/>
          </p:cNvSpPr>
          <p:nvPr>
            <p:ph type="title"/>
          </p:nvPr>
        </p:nvSpPr>
        <p:spPr>
          <a:xfrm>
            <a:off x="304800" y="685800"/>
            <a:ext cx="8534400" cy="762000"/>
          </a:xfrm>
        </p:spPr>
        <p:txBody>
          <a:bodyPr/>
          <a:lstStyle/>
          <a:p>
            <a:pPr eaLnBrk="1" fontAlgn="auto" hangingPunct="1">
              <a:spcAft>
                <a:spcPts val="0"/>
              </a:spcAft>
              <a:defRPr/>
            </a:pPr>
            <a:r>
              <a:rPr lang="en-US" b="1" dirty="0">
                <a:solidFill>
                  <a:schemeClr val="accent1">
                    <a:lumMod val="75000"/>
                  </a:schemeClr>
                </a:solidFill>
              </a:rPr>
              <a:t>Process States for Trace of Figure 3.4</a:t>
            </a:r>
          </a:p>
        </p:txBody>
      </p:sp>
      <p:graphicFrame>
        <p:nvGraphicFramePr>
          <p:cNvPr id="52227" name="Object 2">
            <a:extLst>
              <a:ext uri="{FF2B5EF4-FFF2-40B4-BE49-F238E27FC236}">
                <a16:creationId xmlns:a16="http://schemas.microsoft.com/office/drawing/2014/main" id="{7806FE25-4A43-417B-4D8A-715B2BBAFA50}"/>
              </a:ext>
            </a:extLst>
          </p:cNvPr>
          <p:cNvGraphicFramePr>
            <a:graphicFrameLocks noChangeAspect="1"/>
          </p:cNvGraphicFramePr>
          <p:nvPr/>
        </p:nvGraphicFramePr>
        <p:xfrm>
          <a:off x="457200" y="1676400"/>
          <a:ext cx="8191500" cy="4692650"/>
        </p:xfrm>
        <a:graphic>
          <a:graphicData uri="http://schemas.openxmlformats.org/presentationml/2006/ole">
            <mc:AlternateContent xmlns:mc="http://schemas.openxmlformats.org/markup-compatibility/2006">
              <mc:Choice xmlns:v="urn:schemas-microsoft-com:vml" Requires="v">
                <p:oleObj spid="_x0000_s3073" name="Document" r:id="rId4" imgW="0" imgH="0" progId="">
                  <p:embed/>
                </p:oleObj>
              </mc:Choice>
              <mc:Fallback>
                <p:oleObj name="Document" r:id="rId4" imgW="0" imgH="0" progId="">
                  <p:embed/>
                  <p:pic>
                    <p:nvPicPr>
                      <p:cNvPr id="52227" name="Object 2">
                        <a:extLst>
                          <a:ext uri="{FF2B5EF4-FFF2-40B4-BE49-F238E27FC236}">
                            <a16:creationId xmlns:a16="http://schemas.microsoft.com/office/drawing/2014/main" id="{7806FE25-4A43-417B-4D8A-715B2BBAF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676400"/>
                        <a:ext cx="8191500" cy="469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2228" name="TextBox 5">
            <a:extLst>
              <a:ext uri="{FF2B5EF4-FFF2-40B4-BE49-F238E27FC236}">
                <a16:creationId xmlns:a16="http://schemas.microsoft.com/office/drawing/2014/main" id="{A6D9E19C-547E-DF32-70A4-39737EC52A25}"/>
              </a:ext>
            </a:extLst>
          </p:cNvPr>
          <p:cNvSpPr txBox="1">
            <a:spLocks noChangeArrowheads="1"/>
          </p:cNvSpPr>
          <p:nvPr/>
        </p:nvSpPr>
        <p:spPr bwMode="auto">
          <a:xfrm>
            <a:off x="457200" y="1600200"/>
            <a:ext cx="82296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endParaRPr lang="en-US" altLang="en-US" sz="1800">
              <a:solidFill>
                <a:schemeClr val="tx1"/>
              </a:solidFill>
              <a:latin typeface="Arial" panose="020B0604020202020204" pitchFamily="34" charset="0"/>
            </a:endParaRPr>
          </a:p>
        </p:txBody>
      </p:sp>
      <p:sp>
        <p:nvSpPr>
          <p:cNvPr id="52229" name="TextBox 6">
            <a:extLst>
              <a:ext uri="{FF2B5EF4-FFF2-40B4-BE49-F238E27FC236}">
                <a16:creationId xmlns:a16="http://schemas.microsoft.com/office/drawing/2014/main" id="{D611E65E-6B99-0DA1-3AE9-E536104BCA9C}"/>
              </a:ext>
            </a:extLst>
          </p:cNvPr>
          <p:cNvSpPr txBox="1">
            <a:spLocks noChangeArrowheads="1"/>
          </p:cNvSpPr>
          <p:nvPr/>
        </p:nvSpPr>
        <p:spPr bwMode="auto">
          <a:xfrm>
            <a:off x="457200" y="6324600"/>
            <a:ext cx="8229600"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endParaRPr lang="en-US" altLang="en-US" sz="1800">
              <a:solidFill>
                <a:schemeClr val="tx1"/>
              </a:solidFill>
              <a:latin typeface="Arial" panose="020B0604020202020204" pitchFamily="34" charset="0"/>
            </a:endParaRPr>
          </a:p>
        </p:txBody>
      </p:sp>
      <p:sp>
        <p:nvSpPr>
          <p:cNvPr id="52230" name="TextBox 7">
            <a:extLst>
              <a:ext uri="{FF2B5EF4-FFF2-40B4-BE49-F238E27FC236}">
                <a16:creationId xmlns:a16="http://schemas.microsoft.com/office/drawing/2014/main" id="{1554D089-590C-DCF0-BDC7-C1AADE52B053}"/>
              </a:ext>
            </a:extLst>
          </p:cNvPr>
          <p:cNvSpPr txBox="1">
            <a:spLocks noChangeArrowheads="1"/>
          </p:cNvSpPr>
          <p:nvPr/>
        </p:nvSpPr>
        <p:spPr bwMode="auto">
          <a:xfrm>
            <a:off x="8534400" y="1600200"/>
            <a:ext cx="228600" cy="487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endParaRPr lang="en-US" altLang="en-US" sz="1800">
              <a:solidFill>
                <a:schemeClr val="tx1"/>
              </a:solidFill>
              <a:latin typeface="Arial" panose="020B0604020202020204" pitchFamily="34" charset="0"/>
            </a:endParaRPr>
          </a:p>
        </p:txBody>
      </p:sp>
      <p:sp>
        <p:nvSpPr>
          <p:cNvPr id="52231" name="TextBox 8">
            <a:extLst>
              <a:ext uri="{FF2B5EF4-FFF2-40B4-BE49-F238E27FC236}">
                <a16:creationId xmlns:a16="http://schemas.microsoft.com/office/drawing/2014/main" id="{BE2FF8BD-359E-3725-9B29-532DA4A4300C}"/>
              </a:ext>
            </a:extLst>
          </p:cNvPr>
          <p:cNvSpPr txBox="1">
            <a:spLocks noChangeArrowheads="1"/>
          </p:cNvSpPr>
          <p:nvPr/>
        </p:nvSpPr>
        <p:spPr bwMode="auto">
          <a:xfrm>
            <a:off x="381000" y="1600200"/>
            <a:ext cx="152400" cy="487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endParaRPr lang="en-US" altLang="en-US" sz="1800">
              <a:solidFill>
                <a:schemeClr val="tx1"/>
              </a:solidFill>
              <a:latin typeface="Arial" panose="020B0604020202020204" pitchFamily="34" charset="0"/>
            </a:endParaRPr>
          </a:p>
        </p:txBody>
      </p:sp>
      <p:sp>
        <p:nvSpPr>
          <p:cNvPr id="52232" name="TextBox 9">
            <a:extLst>
              <a:ext uri="{FF2B5EF4-FFF2-40B4-BE49-F238E27FC236}">
                <a16:creationId xmlns:a16="http://schemas.microsoft.com/office/drawing/2014/main" id="{F7FFA336-7B53-7B6C-3CC4-82CCE0A5B1FB}"/>
              </a:ext>
            </a:extLst>
          </p:cNvPr>
          <p:cNvSpPr txBox="1">
            <a:spLocks noChangeArrowheads="1"/>
          </p:cNvSpPr>
          <p:nvPr/>
        </p:nvSpPr>
        <p:spPr bwMode="auto">
          <a:xfrm>
            <a:off x="457200" y="3886200"/>
            <a:ext cx="509588"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endParaRPr lang="en-US" altLang="en-US" sz="1800">
              <a:solidFill>
                <a:schemeClr val="tx1"/>
              </a:solidFill>
              <a:latin typeface="Arial" panose="020B0604020202020204" pitchFamily="34" charset="0"/>
            </a:endParaRPr>
          </a:p>
        </p:txBody>
      </p:sp>
      <p:sp>
        <p:nvSpPr>
          <p:cNvPr id="52233" name="TextBox 10">
            <a:extLst>
              <a:ext uri="{FF2B5EF4-FFF2-40B4-BE49-F238E27FC236}">
                <a16:creationId xmlns:a16="http://schemas.microsoft.com/office/drawing/2014/main" id="{122651CD-9549-DA08-093E-13E5ED8D1B9C}"/>
              </a:ext>
            </a:extLst>
          </p:cNvPr>
          <p:cNvSpPr txBox="1">
            <a:spLocks noChangeArrowheads="1"/>
          </p:cNvSpPr>
          <p:nvPr/>
        </p:nvSpPr>
        <p:spPr bwMode="auto">
          <a:xfrm>
            <a:off x="457200" y="6096000"/>
            <a:ext cx="381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endParaRPr lang="en-US" altLang="en-US" sz="1800">
              <a:solidFill>
                <a:schemeClr val="tx1"/>
              </a:solidFill>
              <a:latin typeface="Arial" panose="020B0604020202020204" pitchFamily="34" charset="0"/>
            </a:endParaRPr>
          </a:p>
        </p:txBody>
      </p:sp>
      <p:sp>
        <p:nvSpPr>
          <p:cNvPr id="52234" name="TextBox 11">
            <a:extLst>
              <a:ext uri="{FF2B5EF4-FFF2-40B4-BE49-F238E27FC236}">
                <a16:creationId xmlns:a16="http://schemas.microsoft.com/office/drawing/2014/main" id="{2D2CB346-A82D-8319-F6FE-A3C41EFF2FE6}"/>
              </a:ext>
            </a:extLst>
          </p:cNvPr>
          <p:cNvSpPr txBox="1">
            <a:spLocks noChangeArrowheads="1"/>
          </p:cNvSpPr>
          <p:nvPr/>
        </p:nvSpPr>
        <p:spPr bwMode="auto">
          <a:xfrm>
            <a:off x="4419600" y="6248400"/>
            <a:ext cx="3810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endParaRPr lang="en-US" altLang="en-US" sz="1800">
              <a:solidFill>
                <a:schemeClr val="tx1"/>
              </a:solidFill>
              <a:latin typeface="Arial" panose="020B0604020202020204" pitchFamily="34" charset="0"/>
            </a:endParaRPr>
          </a:p>
        </p:txBody>
      </p:sp>
    </p:spTree>
  </p:cSld>
  <p:clrMapOvr>
    <a:masterClrMapping/>
  </p:clrMapOvr>
  <p:transition spd="slow">
    <p:pull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0B3FBF0-015C-4AAE-AB38-654427923362}"/>
              </a:ext>
            </a:extLst>
          </p:cNvPr>
          <p:cNvSpPr>
            <a:spLocks noGrp="1"/>
          </p:cNvSpPr>
          <p:nvPr>
            <p:ph type="title" idx="4294967295"/>
          </p:nvPr>
        </p:nvSpPr>
        <p:spPr>
          <a:xfrm>
            <a:off x="304800" y="609600"/>
            <a:ext cx="8534400" cy="914400"/>
          </a:xfrm>
        </p:spPr>
        <p:txBody>
          <a:bodyPr/>
          <a:lstStyle/>
          <a:p>
            <a:pPr algn="ctr" eaLnBrk="1" fontAlgn="auto" hangingPunct="1">
              <a:spcAft>
                <a:spcPts val="0"/>
              </a:spcAft>
              <a:defRPr/>
            </a:pPr>
            <a:r>
              <a:rPr lang="en-US" b="1" dirty="0">
                <a:ln w="1905"/>
                <a:solidFill>
                  <a:schemeClr val="accent1">
                    <a:lumMod val="75000"/>
                  </a:schemeClr>
                </a:solidFill>
                <a:effectLst>
                  <a:innerShdw blurRad="69850" dist="43180" dir="5400000">
                    <a:srgbClr val="000000">
                      <a:alpha val="65000"/>
                    </a:srgbClr>
                  </a:innerShdw>
                </a:effectLst>
              </a:rPr>
              <a:t>Using Two Queues</a:t>
            </a:r>
          </a:p>
        </p:txBody>
      </p:sp>
      <p:pic>
        <p:nvPicPr>
          <p:cNvPr id="54275" name="Content Placeholder 3">
            <a:extLst>
              <a:ext uri="{FF2B5EF4-FFF2-40B4-BE49-F238E27FC236}">
                <a16:creationId xmlns:a16="http://schemas.microsoft.com/office/drawing/2014/main" id="{4264203F-A05B-D08D-62D1-A9A7F4992E41}"/>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t="-135069" b="-135069"/>
          <a:stretch>
            <a:fillRect/>
          </a:stretch>
        </p:blipFill>
        <p:spPr>
          <a:xfrm>
            <a:off x="609600" y="-2286000"/>
            <a:ext cx="8001000" cy="12992100"/>
          </a:xfr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B640602-FD62-FB4A-43F9-EADDFFCCFCDB}"/>
              </a:ext>
            </a:extLst>
          </p:cNvPr>
          <p:cNvSpPr>
            <a:spLocks noGrp="1" noChangeArrowheads="1"/>
          </p:cNvSpPr>
          <p:nvPr>
            <p:ph type="title"/>
          </p:nvPr>
        </p:nvSpPr>
        <p:spPr bwMode="auto">
          <a:xfrm>
            <a:off x="457200" y="1066800"/>
            <a:ext cx="1600200" cy="1981200"/>
          </a:xfrm>
        </p:spPr>
        <p:txBody>
          <a:bodyPr wrap="square" numCol="1" compatLnSpc="1">
            <a:prstTxWarp prst="textNoShape">
              <a:avLst/>
            </a:prstTxWarp>
          </a:bodyPr>
          <a:lstStyle/>
          <a:p>
            <a:pPr eaLnBrk="1" hangingPunct="1"/>
            <a:r>
              <a:rPr lang="en-US" altLang="en-US" sz="3000"/>
              <a:t>Multiple Blocked Queues</a:t>
            </a:r>
          </a:p>
        </p:txBody>
      </p:sp>
      <p:pic>
        <p:nvPicPr>
          <p:cNvPr id="56323" name="Content Placeholder 3">
            <a:extLst>
              <a:ext uri="{FF2B5EF4-FFF2-40B4-BE49-F238E27FC236}">
                <a16:creationId xmlns:a16="http://schemas.microsoft.com/office/drawing/2014/main" id="{5A12B64E-77AB-D891-E43E-1CFC4A7E221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45802" b="-45802"/>
          <a:stretch>
            <a:fillRect/>
          </a:stretch>
        </p:blipFill>
        <p:spPr>
          <a:xfrm>
            <a:off x="2209800" y="-914400"/>
            <a:ext cx="6400800" cy="9601200"/>
          </a:xfrm>
        </p:spPr>
      </p:pic>
      <p:pic>
        <p:nvPicPr>
          <p:cNvPr id="56324" name="Picture 3">
            <a:extLst>
              <a:ext uri="{FF2B5EF4-FFF2-40B4-BE49-F238E27FC236}">
                <a16:creationId xmlns:a16="http://schemas.microsoft.com/office/drawing/2014/main" id="{643C9C23-5930-4E6B-8617-F8C60073C1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8862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390F9C54-F66E-4B19-9258-493C4EE7AEBE}"/>
              </a:ext>
            </a:extLst>
          </p:cNvPr>
          <p:cNvSpPr>
            <a:spLocks noGrp="1"/>
          </p:cNvSpPr>
          <p:nvPr>
            <p:ph type="title"/>
          </p:nvPr>
        </p:nvSpPr>
        <p:spPr>
          <a:xfrm>
            <a:off x="658813" y="456253"/>
            <a:ext cx="7824788" cy="1220148"/>
          </a:xfrm>
        </p:spPr>
        <p:txBody>
          <a:bodyPr/>
          <a:lstStyle/>
          <a:p>
            <a:pPr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Suspended Processes</a:t>
            </a:r>
          </a:p>
        </p:txBody>
      </p:sp>
      <p:sp>
        <p:nvSpPr>
          <p:cNvPr id="29699" name="Content Placeholder 2">
            <a:extLst>
              <a:ext uri="{FF2B5EF4-FFF2-40B4-BE49-F238E27FC236}">
                <a16:creationId xmlns:a16="http://schemas.microsoft.com/office/drawing/2014/main" id="{EE780387-04DA-A34B-63FB-3121068CE974}"/>
              </a:ext>
            </a:extLst>
          </p:cNvPr>
          <p:cNvSpPr>
            <a:spLocks noGrp="1"/>
          </p:cNvSpPr>
          <p:nvPr>
            <p:ph sz="half" idx="1"/>
          </p:nvPr>
        </p:nvSpPr>
        <p:spPr>
          <a:xfrm>
            <a:off x="654050" y="2286000"/>
            <a:ext cx="7848600" cy="4038600"/>
          </a:xfrm>
        </p:spPr>
        <p:txBody>
          <a:bodyPr/>
          <a:lstStyle/>
          <a:p>
            <a:pPr marL="282575" lvl="1" indent="-282575" eaLnBrk="1" hangingPunct="1">
              <a:lnSpc>
                <a:spcPct val="90000"/>
              </a:lnSpc>
              <a:spcBef>
                <a:spcPts val="1800"/>
              </a:spcBef>
            </a:pPr>
            <a:r>
              <a:rPr lang="en-US" altLang="en-US" sz="2800"/>
              <a:t>Swapping</a:t>
            </a:r>
          </a:p>
          <a:p>
            <a:pPr marL="847725" lvl="3" eaLnBrk="1" hangingPunct="1">
              <a:lnSpc>
                <a:spcPct val="90000"/>
              </a:lnSpc>
              <a:spcBef>
                <a:spcPts val="1800"/>
              </a:spcBef>
            </a:pPr>
            <a:r>
              <a:rPr lang="en-US" altLang="en-US"/>
              <a:t>involves moving part or all of a process from main memory to disk</a:t>
            </a:r>
          </a:p>
          <a:p>
            <a:pPr marL="847725" lvl="3" eaLnBrk="1" hangingPunct="1">
              <a:lnSpc>
                <a:spcPct val="90000"/>
              </a:lnSpc>
              <a:spcBef>
                <a:spcPts val="1800"/>
              </a:spcBef>
            </a:pPr>
            <a:r>
              <a:rPr lang="en-US" altLang="en-US"/>
              <a:t>when none of the processes in main memory is in the Ready state, the OS swaps one of the blocked processes out on to disk into a suspend queue to make room for a new process, or a previously suspended process that is now ready to execute</a:t>
            </a:r>
          </a:p>
          <a:p>
            <a:pPr marL="847725" lvl="3" eaLnBrk="1" hangingPunct="1">
              <a:lnSpc>
                <a:spcPct val="90000"/>
              </a:lnSpc>
              <a:spcBef>
                <a:spcPts val="1800"/>
              </a:spcBef>
            </a:pPr>
            <a:r>
              <a:rPr lang="en-US" altLang="en-US"/>
              <a:t>Commonly used in systems that had no virtual memory; less likely to be used with virtual memory since process</a:t>
            </a:r>
            <a:br>
              <a:rPr lang="en-US" altLang="en-US"/>
            </a:br>
            <a:r>
              <a:rPr lang="en-US" altLang="en-US"/>
              <a:t>size can be controlled through the</a:t>
            </a:r>
            <a:br>
              <a:rPr lang="en-US" altLang="en-US"/>
            </a:br>
            <a:r>
              <a:rPr lang="en-US" altLang="en-US"/>
              <a:t>paging mechanism.</a:t>
            </a:r>
            <a:br>
              <a:rPr lang="en-US" altLang="en-US"/>
            </a:br>
            <a:endParaRPr lang="en-US" altLang="en-US"/>
          </a:p>
        </p:txBody>
      </p:sp>
      <p:pic>
        <p:nvPicPr>
          <p:cNvPr id="58372" name="Picture 5">
            <a:extLst>
              <a:ext uri="{FF2B5EF4-FFF2-40B4-BE49-F238E27FC236}">
                <a16:creationId xmlns:a16="http://schemas.microsoft.com/office/drawing/2014/main" id="{3FDB9D33-92A9-F6B4-6C00-6BBDD97D7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2409488">
            <a:off x="965200" y="544513"/>
            <a:ext cx="952500"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6">
            <a:extLst>
              <a:ext uri="{FF2B5EF4-FFF2-40B4-BE49-F238E27FC236}">
                <a16:creationId xmlns:a16="http://schemas.microsoft.com/office/drawing/2014/main" id="{1197EC47-91FD-BC36-4579-E1ED778980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953000"/>
            <a:ext cx="17891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969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29699">
                                            <p:txEl>
                                              <p:pRg st="1" end="1"/>
                                            </p:txEl>
                                          </p:spTgt>
                                        </p:tgtEl>
                                        <p:attrNameLst>
                                          <p:attrName>ppt_w</p:attrName>
                                        </p:attrNameLst>
                                      </p:cBhvr>
                                    </p:anim>
                                    <p:anim by="(#ppt_w*0.50)" calcmode="lin" valueType="num">
                                      <p:cBhvr>
                                        <p:cTn id="8" dur="500" decel="50000" autoRev="1" fill="hold">
                                          <p:stCondLst>
                                            <p:cond delay="0"/>
                                          </p:stCondLst>
                                        </p:cTn>
                                        <p:tgtEl>
                                          <p:spTgt spid="29699">
                                            <p:txEl>
                                              <p:pRg st="1" end="1"/>
                                            </p:txEl>
                                          </p:spTgt>
                                        </p:tgtEl>
                                        <p:attrNameLst>
                                          <p:attrName>ppt_x</p:attrName>
                                        </p:attrNameLst>
                                      </p:cBhvr>
                                    </p:anim>
                                    <p:anim from="(-#ppt_h/2)" to="(#ppt_y)" calcmode="lin" valueType="num">
                                      <p:cBhvr>
                                        <p:cTn id="9" dur="1000" fill="hold">
                                          <p:stCondLst>
                                            <p:cond delay="0"/>
                                          </p:stCondLst>
                                        </p:cTn>
                                        <p:tgtEl>
                                          <p:spTgt spid="29699">
                                            <p:txEl>
                                              <p:pRg st="1" end="1"/>
                                            </p:txEl>
                                          </p:spTgt>
                                        </p:tgtEl>
                                        <p:attrNameLst>
                                          <p:attrName>ppt_y</p:attrName>
                                        </p:attrNameLst>
                                      </p:cBhvr>
                                    </p:anim>
                                    <p:animRot by="21600000">
                                      <p:cBhvr>
                                        <p:cTn id="10" dur="1000" fill="hold">
                                          <p:stCondLst>
                                            <p:cond delay="0"/>
                                          </p:stCondLst>
                                        </p:cTn>
                                        <p:tgtEl>
                                          <p:spTgt spid="29699">
                                            <p:txEl>
                                              <p:pRg st="1" end="1"/>
                                            </p:txEl>
                                          </p:spTgt>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9699">
                                            <p:txEl>
                                              <p:pRg st="2" end="2"/>
                                            </p:txEl>
                                          </p:spTgt>
                                        </p:tgtEl>
                                        <p:attrNameLst>
                                          <p:attrName>style.visibility</p:attrName>
                                        </p:attrNameLst>
                                      </p:cBhvr>
                                      <p:to>
                                        <p:strVal val="visible"/>
                                      </p:to>
                                    </p:set>
                                    <p:anim by="(-#ppt_w*2)" calcmode="lin" valueType="num">
                                      <p:cBhvr rctx="PPT">
                                        <p:cTn id="13" dur="250" autoRev="1" fill="hold">
                                          <p:stCondLst>
                                            <p:cond delay="0"/>
                                          </p:stCondLst>
                                        </p:cTn>
                                        <p:tgtEl>
                                          <p:spTgt spid="29699">
                                            <p:txEl>
                                              <p:pRg st="2" end="2"/>
                                            </p:txEl>
                                          </p:spTgt>
                                        </p:tgtEl>
                                        <p:attrNameLst>
                                          <p:attrName>ppt_w</p:attrName>
                                        </p:attrNameLst>
                                      </p:cBhvr>
                                    </p:anim>
                                    <p:anim by="(#ppt_w*0.50)" calcmode="lin" valueType="num">
                                      <p:cBhvr>
                                        <p:cTn id="14" dur="250" decel="50000" autoRev="1" fill="hold">
                                          <p:stCondLst>
                                            <p:cond delay="0"/>
                                          </p:stCondLst>
                                        </p:cTn>
                                        <p:tgtEl>
                                          <p:spTgt spid="29699">
                                            <p:txEl>
                                              <p:pRg st="2" end="2"/>
                                            </p:txEl>
                                          </p:spTgt>
                                        </p:tgtEl>
                                        <p:attrNameLst>
                                          <p:attrName>ppt_x</p:attrName>
                                        </p:attrNameLst>
                                      </p:cBhvr>
                                    </p:anim>
                                    <p:anim from="(-#ppt_h/2)" to="(#ppt_y)" calcmode="lin" valueType="num">
                                      <p:cBhvr>
                                        <p:cTn id="15" dur="500" fill="hold">
                                          <p:stCondLst>
                                            <p:cond delay="0"/>
                                          </p:stCondLst>
                                        </p:cTn>
                                        <p:tgtEl>
                                          <p:spTgt spid="29699">
                                            <p:txEl>
                                              <p:pRg st="2" end="2"/>
                                            </p:txEl>
                                          </p:spTgt>
                                        </p:tgtEl>
                                        <p:attrNameLst>
                                          <p:attrName>ppt_y</p:attrName>
                                        </p:attrNameLst>
                                      </p:cBhvr>
                                    </p:anim>
                                    <p:animRot by="21600000">
                                      <p:cBhvr>
                                        <p:cTn id="16" dur="500" fill="hold">
                                          <p:stCondLst>
                                            <p:cond delay="0"/>
                                          </p:stCondLst>
                                        </p:cTn>
                                        <p:tgtEl>
                                          <p:spTgt spid="29699">
                                            <p:txEl>
                                              <p:pRg st="2" end="2"/>
                                            </p:txEl>
                                          </p:spTgt>
                                        </p:tgtEl>
                                        <p:attrNameLst>
                                          <p:attrName>r</p:attrName>
                                        </p:attrNameLst>
                                      </p:cBhvr>
                                    </p:animRo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29699">
                                            <p:txEl>
                                              <p:pRg st="3" end="3"/>
                                            </p:txEl>
                                          </p:spTgt>
                                        </p:tgtEl>
                                        <p:attrNameLst>
                                          <p:attrName>style.visibility</p:attrName>
                                        </p:attrNameLst>
                                      </p:cBhvr>
                                      <p:to>
                                        <p:strVal val="visible"/>
                                      </p:to>
                                    </p:set>
                                    <p:anim by="(-#ppt_w*2)" calcmode="lin" valueType="num">
                                      <p:cBhvr rctx="PPT">
                                        <p:cTn id="19" dur="250" autoRev="1" fill="hold">
                                          <p:stCondLst>
                                            <p:cond delay="0"/>
                                          </p:stCondLst>
                                        </p:cTn>
                                        <p:tgtEl>
                                          <p:spTgt spid="29699">
                                            <p:txEl>
                                              <p:pRg st="3" end="3"/>
                                            </p:txEl>
                                          </p:spTgt>
                                        </p:tgtEl>
                                        <p:attrNameLst>
                                          <p:attrName>ppt_w</p:attrName>
                                        </p:attrNameLst>
                                      </p:cBhvr>
                                    </p:anim>
                                    <p:anim by="(#ppt_w*0.50)" calcmode="lin" valueType="num">
                                      <p:cBhvr>
                                        <p:cTn id="20" dur="250" decel="50000" autoRev="1" fill="hold">
                                          <p:stCondLst>
                                            <p:cond delay="0"/>
                                          </p:stCondLst>
                                        </p:cTn>
                                        <p:tgtEl>
                                          <p:spTgt spid="29699">
                                            <p:txEl>
                                              <p:pRg st="3" end="3"/>
                                            </p:txEl>
                                          </p:spTgt>
                                        </p:tgtEl>
                                        <p:attrNameLst>
                                          <p:attrName>ppt_x</p:attrName>
                                        </p:attrNameLst>
                                      </p:cBhvr>
                                    </p:anim>
                                    <p:anim from="(-#ppt_h/2)" to="(#ppt_y)" calcmode="lin" valueType="num">
                                      <p:cBhvr>
                                        <p:cTn id="21" dur="500" fill="hold">
                                          <p:stCondLst>
                                            <p:cond delay="0"/>
                                          </p:stCondLst>
                                        </p:cTn>
                                        <p:tgtEl>
                                          <p:spTgt spid="29699">
                                            <p:txEl>
                                              <p:pRg st="3" end="3"/>
                                            </p:txEl>
                                          </p:spTgt>
                                        </p:tgtEl>
                                        <p:attrNameLst>
                                          <p:attrName>ppt_y</p:attrName>
                                        </p:attrNameLst>
                                      </p:cBhvr>
                                    </p:anim>
                                    <p:animRot by="21600000">
                                      <p:cBhvr>
                                        <p:cTn id="22" dur="500" fill="hold">
                                          <p:stCondLst>
                                            <p:cond delay="0"/>
                                          </p:stCondLst>
                                        </p:cTn>
                                        <p:tgtEl>
                                          <p:spTgt spid="29699">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Content Placeholder 3">
            <a:extLst>
              <a:ext uri="{FF2B5EF4-FFF2-40B4-BE49-F238E27FC236}">
                <a16:creationId xmlns:a16="http://schemas.microsoft.com/office/drawing/2014/main" id="{5B4E1A8E-B5C9-A532-81FA-F58D03E937A8}"/>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609600" y="2209800"/>
            <a:ext cx="8001000" cy="4038600"/>
          </a:xfrm>
        </p:spPr>
      </p:pic>
      <p:sp>
        <p:nvSpPr>
          <p:cNvPr id="30722" name="Title 1">
            <a:extLst>
              <a:ext uri="{FF2B5EF4-FFF2-40B4-BE49-F238E27FC236}">
                <a16:creationId xmlns:a16="http://schemas.microsoft.com/office/drawing/2014/main" id="{23343AF2-43C8-4145-9759-F9AB935E032D}"/>
              </a:ext>
            </a:extLst>
          </p:cNvPr>
          <p:cNvSpPr>
            <a:spLocks noGrp="1"/>
          </p:cNvSpPr>
          <p:nvPr>
            <p:ph type="title" idx="4294967295"/>
          </p:nvPr>
        </p:nvSpPr>
        <p:spPr>
          <a:xfrm>
            <a:off x="685800" y="228600"/>
            <a:ext cx="7824788" cy="1323975"/>
          </a:xfrm>
        </p:spPr>
        <p:txBody>
          <a:bodyPr/>
          <a:lstStyle/>
          <a:p>
            <a:pPr algn="ctr" eaLnBrk="1" fontAlgn="auto" hangingPunct="1">
              <a:spcAft>
                <a:spcPts val="0"/>
              </a:spcAft>
              <a:defRPr/>
            </a:pPr>
            <a:r>
              <a:rPr lang="en-US" dirty="0">
                <a:solidFill>
                  <a:schemeClr val="accent1">
                    <a:lumMod val="75000"/>
                  </a:schemeClr>
                </a:solidFill>
              </a:rPr>
              <a:t>One Suspend State</a:t>
            </a:r>
          </a:p>
        </p:txBody>
      </p:sp>
    </p:spTree>
  </p:cSld>
  <p:clrMapOvr>
    <a:masterClrMapping/>
  </p:clrMapOvr>
  <p:transition spd="slow">
    <p:pull dir="l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480164F-6112-4A46-B0C7-5830667D1709}"/>
              </a:ext>
            </a:extLst>
          </p:cNvPr>
          <p:cNvSpPr>
            <a:spLocks noGrp="1"/>
          </p:cNvSpPr>
          <p:nvPr>
            <p:ph type="title" idx="4294967295"/>
          </p:nvPr>
        </p:nvSpPr>
        <p:spPr>
          <a:xfrm>
            <a:off x="-228600" y="304800"/>
            <a:ext cx="7824788" cy="1066800"/>
          </a:xfrm>
        </p:spPr>
        <p:txBody>
          <a:bodyPr/>
          <a:lstStyle/>
          <a:p>
            <a:pPr eaLnBrk="1" fontAlgn="auto" hangingPunct="1">
              <a:spcAft>
                <a:spcPts val="0"/>
              </a:spcAft>
              <a:defRPr/>
            </a:pPr>
            <a:r>
              <a:rPr lang="en-US" dirty="0">
                <a:solidFill>
                  <a:schemeClr val="accent1">
                    <a:lumMod val="75000"/>
                  </a:schemeClr>
                </a:solidFill>
              </a:rPr>
              <a:t>Two Suspend States</a:t>
            </a:r>
          </a:p>
        </p:txBody>
      </p:sp>
      <p:pic>
        <p:nvPicPr>
          <p:cNvPr id="62467" name="Content Placeholder 3">
            <a:extLst>
              <a:ext uri="{FF2B5EF4-FFF2-40B4-BE49-F238E27FC236}">
                <a16:creationId xmlns:a16="http://schemas.microsoft.com/office/drawing/2014/main" id="{1B49BADF-876B-9E54-9880-1ED8C6625F28}"/>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914400" y="1447800"/>
            <a:ext cx="7310438" cy="4954588"/>
          </a:xfrm>
        </p:spPr>
      </p:pic>
    </p:spTree>
  </p:cSld>
  <p:clrMapOvr>
    <a:masterClrMapping/>
  </p:clrMapOvr>
  <p:transition spd="slow">
    <p:zoom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F27A-E778-4E39-993C-7D31F60F3255}"/>
              </a:ext>
            </a:extLst>
          </p:cNvPr>
          <p:cNvSpPr>
            <a:spLocks noGrp="1"/>
          </p:cNvSpPr>
          <p:nvPr>
            <p:ph type="title"/>
          </p:nvPr>
        </p:nvSpPr>
        <p:spPr>
          <a:xfrm>
            <a:off x="658813" y="456252"/>
            <a:ext cx="7824788" cy="1323041"/>
          </a:xfrm>
        </p:spPr>
        <p:txBody>
          <a:bodyPr/>
          <a:lstStyle/>
          <a:p>
            <a:pPr algn="ctr"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Characteristics of a Suspended Process</a:t>
            </a:r>
          </a:p>
        </p:txBody>
      </p:sp>
      <p:sp>
        <p:nvSpPr>
          <p:cNvPr id="3" name="Content Placeholder 2">
            <a:extLst>
              <a:ext uri="{FF2B5EF4-FFF2-40B4-BE49-F238E27FC236}">
                <a16:creationId xmlns:a16="http://schemas.microsoft.com/office/drawing/2014/main" id="{7D08C4A3-26BE-3B8E-A358-3B8CEFB284D1}"/>
              </a:ext>
            </a:extLst>
          </p:cNvPr>
          <p:cNvSpPr>
            <a:spLocks noGrp="1"/>
          </p:cNvSpPr>
          <p:nvPr>
            <p:ph sz="half" idx="1"/>
          </p:nvPr>
        </p:nvSpPr>
        <p:spPr>
          <a:xfrm>
            <a:off x="4827588" y="2286000"/>
            <a:ext cx="3657600" cy="1828800"/>
          </a:xfrm>
        </p:spPr>
        <p:txBody>
          <a:bodyPr/>
          <a:lstStyle/>
          <a:p>
            <a:pPr eaLnBrk="1" hangingPunct="1"/>
            <a:r>
              <a:rPr lang="en-US" altLang="en-US" sz="2400"/>
              <a:t>The process may or may not be waiting on an event</a:t>
            </a:r>
          </a:p>
        </p:txBody>
      </p:sp>
      <p:sp>
        <p:nvSpPr>
          <p:cNvPr id="4" name="Content Placeholder 3">
            <a:extLst>
              <a:ext uri="{FF2B5EF4-FFF2-40B4-BE49-F238E27FC236}">
                <a16:creationId xmlns:a16="http://schemas.microsoft.com/office/drawing/2014/main" id="{E5B80D46-4088-EDB0-8DC7-511FFC3012B7}"/>
              </a:ext>
            </a:extLst>
          </p:cNvPr>
          <p:cNvSpPr>
            <a:spLocks noGrp="1"/>
          </p:cNvSpPr>
          <p:nvPr>
            <p:ph sz="half" idx="13"/>
          </p:nvPr>
        </p:nvSpPr>
        <p:spPr>
          <a:xfrm>
            <a:off x="4827588" y="4038600"/>
            <a:ext cx="3657600" cy="2093913"/>
          </a:xfrm>
        </p:spPr>
        <p:txBody>
          <a:bodyPr/>
          <a:lstStyle/>
          <a:p>
            <a:pPr eaLnBrk="1" hangingPunct="1"/>
            <a:r>
              <a:rPr lang="en-US" altLang="en-US" sz="2400"/>
              <a:t>The process may not be removed from this state until the agent explicitly orders the removal</a:t>
            </a:r>
          </a:p>
        </p:txBody>
      </p:sp>
      <p:sp>
        <p:nvSpPr>
          <p:cNvPr id="5" name="Content Placeholder 4">
            <a:extLst>
              <a:ext uri="{FF2B5EF4-FFF2-40B4-BE49-F238E27FC236}">
                <a16:creationId xmlns:a16="http://schemas.microsoft.com/office/drawing/2014/main" id="{6EB05C54-F544-D5ED-41C9-7D4C428A96E5}"/>
              </a:ext>
            </a:extLst>
          </p:cNvPr>
          <p:cNvSpPr>
            <a:spLocks noGrp="1"/>
          </p:cNvSpPr>
          <p:nvPr>
            <p:ph sz="half" idx="14"/>
          </p:nvPr>
        </p:nvSpPr>
        <p:spPr>
          <a:xfrm>
            <a:off x="658813" y="2286000"/>
            <a:ext cx="3657600" cy="1828800"/>
          </a:xfrm>
        </p:spPr>
        <p:txBody>
          <a:bodyPr/>
          <a:lstStyle/>
          <a:p>
            <a:pPr eaLnBrk="1" hangingPunct="1"/>
            <a:r>
              <a:rPr lang="en-US" altLang="en-US" sz="2400"/>
              <a:t>The process is not immediately available for execution</a:t>
            </a:r>
          </a:p>
        </p:txBody>
      </p:sp>
      <p:sp>
        <p:nvSpPr>
          <p:cNvPr id="6" name="Content Placeholder 5">
            <a:extLst>
              <a:ext uri="{FF2B5EF4-FFF2-40B4-BE49-F238E27FC236}">
                <a16:creationId xmlns:a16="http://schemas.microsoft.com/office/drawing/2014/main" id="{AE9FC6BC-FC1E-EE31-C7B6-F0E86AF2BC6B}"/>
              </a:ext>
            </a:extLst>
          </p:cNvPr>
          <p:cNvSpPr>
            <a:spLocks noGrp="1"/>
          </p:cNvSpPr>
          <p:nvPr>
            <p:ph sz="half" idx="15"/>
          </p:nvPr>
        </p:nvSpPr>
        <p:spPr>
          <a:xfrm>
            <a:off x="609600" y="3886200"/>
            <a:ext cx="3657600" cy="2667000"/>
          </a:xfrm>
        </p:spPr>
        <p:txBody>
          <a:bodyPr/>
          <a:lstStyle/>
          <a:p>
            <a:pPr eaLnBrk="1" hangingPunct="1"/>
            <a:r>
              <a:rPr lang="en-US" altLang="en-US" sz="2400"/>
              <a:t>The process was placed in a suspended state by an agent: either itself, a parent process, or the OS, for the purpose of preventing its execution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grpId="0" nodeType="afterEffect">
                                  <p:stCondLst>
                                    <p:cond delay="200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par>
                          <p:cTn id="10" fill="hold" nodeType="afterGroup">
                            <p:stCondLst>
                              <p:cond delay="3000"/>
                            </p:stCondLst>
                            <p:childTnLst>
                              <p:par>
                                <p:cTn id="11" presetID="1" presetClass="entr" presetSubtype="0" fill="hold" grpId="0" nodeType="afterEffect">
                                  <p:stCondLst>
                                    <p:cond delay="200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par>
                          <p:cTn id="13" fill="hold" nodeType="afterGroup">
                            <p:stCondLst>
                              <p:cond delay="5000"/>
                            </p:stCondLst>
                            <p:childTnLst>
                              <p:par>
                                <p:cTn id="14" presetID="1" presetClass="entr" presetSubtype="0" fill="hold" grpId="0" nodeType="afterEffect">
                                  <p:stCondLst>
                                    <p:cond delay="2000"/>
                                  </p:stCondLst>
                                  <p:childTnLst>
                                    <p:set>
                                      <p:cBhvr>
                                        <p:cTn id="15"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8FCB344B-AA60-8EB8-DFA4-AA37F967932F}"/>
              </a:ext>
            </a:extLst>
          </p:cNvPr>
          <p:cNvSpPr>
            <a:spLocks noGrp="1" noChangeArrowheads="1"/>
          </p:cNvSpPr>
          <p:nvPr>
            <p:ph type="title"/>
          </p:nvPr>
        </p:nvSpPr>
        <p:spPr bwMode="auto">
          <a:xfrm>
            <a:off x="1447800" y="609600"/>
            <a:ext cx="8534400" cy="609600"/>
          </a:xfrm>
        </p:spPr>
        <p:txBody>
          <a:bodyPr wrap="square" numCol="1" compatLnSpc="1">
            <a:prstTxWarp prst="textNoShape">
              <a:avLst/>
            </a:prstTxWarp>
          </a:bodyPr>
          <a:lstStyle/>
          <a:p>
            <a:pPr eaLnBrk="1" hangingPunct="1"/>
            <a:r>
              <a:rPr lang="en-US" altLang="en-US" b="1"/>
              <a:t>Reasons for Process Suspension</a:t>
            </a:r>
          </a:p>
        </p:txBody>
      </p:sp>
      <p:graphicFrame>
        <p:nvGraphicFramePr>
          <p:cNvPr id="66563" name="Object 2">
            <a:extLst>
              <a:ext uri="{FF2B5EF4-FFF2-40B4-BE49-F238E27FC236}">
                <a16:creationId xmlns:a16="http://schemas.microsoft.com/office/drawing/2014/main" id="{98615622-FDC9-A0EF-C241-82CF9E995FA2}"/>
              </a:ext>
            </a:extLst>
          </p:cNvPr>
          <p:cNvGraphicFramePr>
            <a:graphicFrameLocks noChangeAspect="1"/>
          </p:cNvGraphicFramePr>
          <p:nvPr/>
        </p:nvGraphicFramePr>
        <p:xfrm>
          <a:off x="838200" y="1371600"/>
          <a:ext cx="7620000" cy="5114925"/>
        </p:xfrm>
        <a:graphic>
          <a:graphicData uri="http://schemas.openxmlformats.org/presentationml/2006/ole">
            <mc:AlternateContent xmlns:mc="http://schemas.openxmlformats.org/markup-compatibility/2006">
              <mc:Choice xmlns:v="urn:schemas-microsoft-com:vml" Requires="v">
                <p:oleObj spid="_x0000_s4097" name="Document" r:id="rId4" imgW="0" imgH="0" progId="">
                  <p:embed/>
                </p:oleObj>
              </mc:Choice>
              <mc:Fallback>
                <p:oleObj name="Document" r:id="rId4" imgW="0" imgH="0" progId="">
                  <p:embed/>
                  <p:pic>
                    <p:nvPicPr>
                      <p:cNvPr id="66563" name="Object 2">
                        <a:extLst>
                          <a:ext uri="{FF2B5EF4-FFF2-40B4-BE49-F238E27FC236}">
                            <a16:creationId xmlns:a16="http://schemas.microsoft.com/office/drawing/2014/main" id="{98615622-FDC9-A0EF-C241-82CF9E995F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371600"/>
                        <a:ext cx="7620000"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6564" name="Rectangle 8">
            <a:extLst>
              <a:ext uri="{FF2B5EF4-FFF2-40B4-BE49-F238E27FC236}">
                <a16:creationId xmlns:a16="http://schemas.microsoft.com/office/drawing/2014/main" id="{01F6C6DC-3E0F-B3E9-13B6-2CD88AC70D9E}"/>
              </a:ext>
            </a:extLst>
          </p:cNvPr>
          <p:cNvSpPr>
            <a:spLocks noChangeArrowheads="1"/>
          </p:cNvSpPr>
          <p:nvPr/>
        </p:nvSpPr>
        <p:spPr bwMode="auto">
          <a:xfrm>
            <a:off x="3200400" y="6596063"/>
            <a:ext cx="6858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r>
              <a:rPr lang="en-US" altLang="en-US" sz="1100">
                <a:solidFill>
                  <a:schemeClr val="tx1"/>
                </a:solidFill>
                <a:latin typeface="Arial" panose="020B0604020202020204" pitchFamily="34" charset="0"/>
              </a:rPr>
              <a:t>Table 3.3    Reasons for Process Suspension</a:t>
            </a:r>
          </a:p>
        </p:txBody>
      </p:sp>
    </p:spTree>
  </p:cSld>
  <p:clrMapOvr>
    <a:masterClrMapping/>
  </p:clrMapOvr>
  <p:transition spd="slow">
    <p:pull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87D36663-0E33-4C94-87FE-96776A9AC352}"/>
              </a:ext>
            </a:extLst>
          </p:cNvPr>
          <p:cNvSpPr>
            <a:spLocks noGrp="1"/>
          </p:cNvSpPr>
          <p:nvPr>
            <p:ph type="title" idx="4294967295"/>
          </p:nvPr>
        </p:nvSpPr>
        <p:spPr>
          <a:xfrm>
            <a:off x="609600" y="533400"/>
            <a:ext cx="7824788" cy="1219200"/>
          </a:xfrm>
        </p:spPr>
        <p:txBody>
          <a:bodyPr/>
          <a:lstStyle/>
          <a:p>
            <a:pPr algn="ctr" eaLnBrk="1" fontAlgn="auto" hangingPunct="1">
              <a:lnSpc>
                <a:spcPts val="2600"/>
              </a:lnSpc>
              <a:spcAft>
                <a:spcPts val="0"/>
              </a:spcAft>
              <a:defRPr/>
            </a:pPr>
            <a:r>
              <a:rPr lang="en-US" sz="4800" dirty="0">
                <a:solidFill>
                  <a:schemeClr val="accent1">
                    <a:lumMod val="75000"/>
                  </a:schemeClr>
                </a:solidFill>
              </a:rPr>
              <a:t>Processes and Resources</a:t>
            </a:r>
            <a:br>
              <a:rPr lang="en-US" dirty="0">
                <a:solidFill>
                  <a:schemeClr val="accent1">
                    <a:lumMod val="75000"/>
                  </a:schemeClr>
                </a:solidFill>
              </a:rPr>
            </a:br>
            <a:r>
              <a:rPr lang="en-US" sz="2400" dirty="0">
                <a:solidFill>
                  <a:schemeClr val="accent1">
                    <a:lumMod val="75000"/>
                  </a:schemeClr>
                </a:solidFill>
              </a:rPr>
              <a:t>What does the OS need to know to manage processes &amp; resources?</a:t>
            </a:r>
            <a:endParaRPr lang="en-US" dirty="0">
              <a:solidFill>
                <a:schemeClr val="accent1">
                  <a:lumMod val="75000"/>
                </a:schemeClr>
              </a:solidFill>
            </a:endParaRPr>
          </a:p>
        </p:txBody>
      </p:sp>
      <p:pic>
        <p:nvPicPr>
          <p:cNvPr id="68611" name="Content Placeholder 3">
            <a:extLst>
              <a:ext uri="{FF2B5EF4-FFF2-40B4-BE49-F238E27FC236}">
                <a16:creationId xmlns:a16="http://schemas.microsoft.com/office/drawing/2014/main" id="{AB2B5F80-D0EC-A6F6-7673-FA35DCC77D7C}"/>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609600" y="2057400"/>
            <a:ext cx="7978775" cy="4419600"/>
          </a:xfrm>
        </p:spPr>
      </p:pic>
    </p:spTree>
  </p:cSld>
  <p:clrMapOvr>
    <a:masterClrMapping/>
  </p:clrMapOvr>
  <p:transition spd="slow">
    <p:zoom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8E90C792-BDD0-4B36-A6AD-C4A221EBA7AF}"/>
              </a:ext>
            </a:extLst>
          </p:cNvPr>
          <p:cNvSpPr>
            <a:spLocks noGrp="1"/>
          </p:cNvSpPr>
          <p:nvPr>
            <p:ph type="title"/>
          </p:nvPr>
        </p:nvSpPr>
        <p:spPr>
          <a:xfrm>
            <a:off x="658813" y="456252"/>
            <a:ext cx="7824788" cy="1323041"/>
          </a:xfrm>
        </p:spPr>
        <p:txBody>
          <a:bodyPr/>
          <a:lstStyle/>
          <a:p>
            <a:pPr algn="ctr"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Summary of Earlier Concepts</a:t>
            </a:r>
          </a:p>
        </p:txBody>
      </p:sp>
      <p:sp>
        <p:nvSpPr>
          <p:cNvPr id="6147" name="Content Placeholder 2">
            <a:extLst>
              <a:ext uri="{FF2B5EF4-FFF2-40B4-BE49-F238E27FC236}">
                <a16:creationId xmlns:a16="http://schemas.microsoft.com/office/drawing/2014/main" id="{C90C9B1C-7ED8-2829-11D7-F810B6FDFAAA}"/>
              </a:ext>
            </a:extLst>
          </p:cNvPr>
          <p:cNvSpPr>
            <a:spLocks noGrp="1"/>
          </p:cNvSpPr>
          <p:nvPr>
            <p:ph sz="half" idx="1"/>
          </p:nvPr>
        </p:nvSpPr>
        <p:spPr>
          <a:xfrm>
            <a:off x="658813" y="2057400"/>
            <a:ext cx="3657600" cy="4068763"/>
          </a:xfrm>
        </p:spPr>
        <p:txBody>
          <a:bodyPr/>
          <a:lstStyle/>
          <a:p>
            <a:pPr eaLnBrk="1" hangingPunct="1">
              <a:lnSpc>
                <a:spcPct val="80000"/>
              </a:lnSpc>
              <a:buFont typeface="Wingdings" panose="05000000000000000000" pitchFamily="2" charset="2"/>
              <a:buNone/>
            </a:pPr>
            <a:endParaRPr lang="en-US" altLang="en-US"/>
          </a:p>
          <a:p>
            <a:pPr lvl="1" eaLnBrk="1" hangingPunct="1">
              <a:lnSpc>
                <a:spcPct val="80000"/>
              </a:lnSpc>
            </a:pPr>
            <a:r>
              <a:rPr lang="en-US" altLang="en-US" sz="2200"/>
              <a:t>A computer platform consists of a collection of hardware resources</a:t>
            </a:r>
          </a:p>
          <a:p>
            <a:pPr lvl="1" eaLnBrk="1" hangingPunct="1">
              <a:lnSpc>
                <a:spcPct val="80000"/>
              </a:lnSpc>
            </a:pPr>
            <a:endParaRPr lang="en-US" altLang="en-US" sz="2200"/>
          </a:p>
          <a:p>
            <a:pPr lvl="1" eaLnBrk="1" hangingPunct="1">
              <a:lnSpc>
                <a:spcPct val="80000"/>
              </a:lnSpc>
            </a:pPr>
            <a:r>
              <a:rPr lang="en-US" altLang="en-US" sz="2200"/>
              <a:t>Computer applications are developed to perform some task</a:t>
            </a:r>
          </a:p>
          <a:p>
            <a:pPr lvl="1" eaLnBrk="1" hangingPunct="1">
              <a:lnSpc>
                <a:spcPct val="80000"/>
              </a:lnSpc>
            </a:pPr>
            <a:endParaRPr lang="en-US" altLang="en-US" sz="2200"/>
          </a:p>
          <a:p>
            <a:pPr lvl="1" eaLnBrk="1" hangingPunct="1">
              <a:lnSpc>
                <a:spcPct val="80000"/>
              </a:lnSpc>
            </a:pPr>
            <a:r>
              <a:rPr lang="en-US" altLang="en-US" sz="2200"/>
              <a:t>It is inefficient for applications to be written directly for a given hardware platform</a:t>
            </a:r>
          </a:p>
          <a:p>
            <a:pPr lvl="1" eaLnBrk="1" hangingPunct="1">
              <a:lnSpc>
                <a:spcPct val="80000"/>
              </a:lnSpc>
            </a:pPr>
            <a:endParaRPr lang="en-US" altLang="en-US"/>
          </a:p>
          <a:p>
            <a:pPr eaLnBrk="1" hangingPunct="1"/>
            <a:endParaRPr lang="en-US" altLang="en-US"/>
          </a:p>
        </p:txBody>
      </p:sp>
      <p:sp>
        <p:nvSpPr>
          <p:cNvPr id="4" name="Content Placeholder 3">
            <a:extLst>
              <a:ext uri="{FF2B5EF4-FFF2-40B4-BE49-F238E27FC236}">
                <a16:creationId xmlns:a16="http://schemas.microsoft.com/office/drawing/2014/main" id="{FC9A187B-86F2-E6F9-AA4B-C7A489E75B83}"/>
              </a:ext>
            </a:extLst>
          </p:cNvPr>
          <p:cNvSpPr>
            <a:spLocks noGrp="1"/>
          </p:cNvSpPr>
          <p:nvPr>
            <p:ph sz="half" idx="2"/>
          </p:nvPr>
        </p:nvSpPr>
        <p:spPr>
          <a:xfrm>
            <a:off x="4830763" y="2286000"/>
            <a:ext cx="3657600" cy="4038600"/>
          </a:xfrm>
        </p:spPr>
        <p:txBody>
          <a:bodyPr/>
          <a:lstStyle/>
          <a:p>
            <a:pPr eaLnBrk="1" hangingPunct="1"/>
            <a:r>
              <a:rPr lang="en-US" altLang="en-US" sz="2200"/>
              <a:t>The OS was developed to provide a convenient, feature-rich, secure, and consistent interface for applications to use</a:t>
            </a:r>
          </a:p>
          <a:p>
            <a:pPr eaLnBrk="1" hangingPunct="1"/>
            <a:r>
              <a:rPr lang="en-US" altLang="en-US" sz="2200"/>
              <a:t>We can think of the OS as providing a uniform, abstract representation of resources that can be requested and accessed by applications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transition="in" filter="slide(fromBottom)">
                                      <p:cBhvr>
                                        <p:cTn id="7" dur="500"/>
                                        <p:tgtEl>
                                          <p:spTgt spid="6147">
                                            <p:txEl>
                                              <p:pRg st="1" end="1"/>
                                            </p:txEl>
                                          </p:spTgt>
                                        </p:tgtEl>
                                      </p:cBhvr>
                                    </p:animEffect>
                                  </p:childTnLst>
                                </p:cTn>
                              </p:par>
                            </p:childTnLst>
                          </p:cTn>
                        </p:par>
                        <p:par>
                          <p:cTn id="8" fill="hold" nodeType="afterGroup">
                            <p:stCondLst>
                              <p:cond delay="500"/>
                            </p:stCondLst>
                            <p:childTnLst>
                              <p:par>
                                <p:cTn id="9" presetID="12" presetClass="entr" presetSubtype="4" fill="hold" grpId="0" nodeType="afterEffect">
                                  <p:stCondLst>
                                    <p:cond delay="500"/>
                                  </p:stCondLst>
                                  <p:childTnLst>
                                    <p:set>
                                      <p:cBhvr>
                                        <p:cTn id="10" dur="1" fill="hold">
                                          <p:stCondLst>
                                            <p:cond delay="0"/>
                                          </p:stCondLst>
                                        </p:cTn>
                                        <p:tgtEl>
                                          <p:spTgt spid="6147">
                                            <p:txEl>
                                              <p:pRg st="3" end="3"/>
                                            </p:txEl>
                                          </p:spTgt>
                                        </p:tgtEl>
                                        <p:attrNameLst>
                                          <p:attrName>style.visibility</p:attrName>
                                        </p:attrNameLst>
                                      </p:cBhvr>
                                      <p:to>
                                        <p:strVal val="visible"/>
                                      </p:to>
                                    </p:set>
                                    <p:animEffect transition="in" filter="slide(fromBottom)">
                                      <p:cBhvr>
                                        <p:cTn id="11" dur="500"/>
                                        <p:tgtEl>
                                          <p:spTgt spid="6147">
                                            <p:txEl>
                                              <p:pRg st="3" end="3"/>
                                            </p:txEl>
                                          </p:spTgt>
                                        </p:tgtEl>
                                      </p:cBhvr>
                                    </p:animEffect>
                                  </p:childTnLst>
                                </p:cTn>
                              </p:par>
                            </p:childTnLst>
                          </p:cTn>
                        </p:par>
                        <p:par>
                          <p:cTn id="12" fill="hold" nodeType="afterGroup">
                            <p:stCondLst>
                              <p:cond delay="1500"/>
                            </p:stCondLst>
                            <p:childTnLst>
                              <p:par>
                                <p:cTn id="13" presetID="12" presetClass="entr" presetSubtype="4" fill="hold" grpId="0" nodeType="afterEffect">
                                  <p:stCondLst>
                                    <p:cond delay="500"/>
                                  </p:stCondLst>
                                  <p:childTnLst>
                                    <p:set>
                                      <p:cBhvr>
                                        <p:cTn id="14" dur="1" fill="hold">
                                          <p:stCondLst>
                                            <p:cond delay="0"/>
                                          </p:stCondLst>
                                        </p:cTn>
                                        <p:tgtEl>
                                          <p:spTgt spid="6147">
                                            <p:txEl>
                                              <p:pRg st="5" end="5"/>
                                            </p:txEl>
                                          </p:spTgt>
                                        </p:tgtEl>
                                        <p:attrNameLst>
                                          <p:attrName>style.visibility</p:attrName>
                                        </p:attrNameLst>
                                      </p:cBhvr>
                                      <p:to>
                                        <p:strVal val="visible"/>
                                      </p:to>
                                    </p:set>
                                    <p:animEffect transition="in" filter="slide(fromBottom)">
                                      <p:cBhvr>
                                        <p:cTn id="15" dur="500"/>
                                        <p:tgtEl>
                                          <p:spTgt spid="6147">
                                            <p:txEl>
                                              <p:pRg st="5" end="5"/>
                                            </p:txEl>
                                          </p:spTgt>
                                        </p:tgtEl>
                                      </p:cBhvr>
                                    </p:animEffect>
                                  </p:childTnLst>
                                </p:cTn>
                              </p:par>
                            </p:childTnLst>
                          </p:cTn>
                        </p:par>
                        <p:par>
                          <p:cTn id="16" fill="hold" nodeType="afterGroup">
                            <p:stCondLst>
                              <p:cond delay="2500"/>
                            </p:stCondLst>
                            <p:childTnLst>
                              <p:par>
                                <p:cTn id="17" presetID="12" presetClass="entr" presetSubtype="4" fill="hold" grpId="0" nodeType="after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slide(fromBottom)">
                                      <p:cBhvr>
                                        <p:cTn id="19" dur="500"/>
                                        <p:tgtEl>
                                          <p:spTgt spid="4">
                                            <p:txEl>
                                              <p:pRg st="0" end="0"/>
                                            </p:txEl>
                                          </p:spTgt>
                                        </p:tgtEl>
                                      </p:cBhvr>
                                    </p:animEffect>
                                  </p:childTnLst>
                                </p:cTn>
                              </p:par>
                            </p:childTnLst>
                          </p:cTn>
                        </p:par>
                        <p:par>
                          <p:cTn id="20" fill="hold" nodeType="afterGroup">
                            <p:stCondLst>
                              <p:cond delay="3500"/>
                            </p:stCondLst>
                            <p:childTnLst>
                              <p:par>
                                <p:cTn id="21" presetID="12" presetClass="entr" presetSubtype="4" fill="hold" grpId="0" nodeType="afterEffect">
                                  <p:stCondLst>
                                    <p:cond delay="50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slide(fromBottom)">
                                      <p:cBhvr>
                                        <p:cTn id="2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1D60D25D-A99B-414C-8BDC-5C24D206C4B5}"/>
              </a:ext>
            </a:extLst>
          </p:cNvPr>
          <p:cNvSpPr>
            <a:spLocks noGrp="1"/>
          </p:cNvSpPr>
          <p:nvPr>
            <p:ph type="title" idx="4294967295"/>
          </p:nvPr>
        </p:nvSpPr>
        <p:spPr>
          <a:xfrm>
            <a:off x="457200" y="838200"/>
            <a:ext cx="1981200" cy="2820988"/>
          </a:xfrm>
        </p:spPr>
        <p:txBody>
          <a:bodyPr/>
          <a:lstStyle/>
          <a:p>
            <a:pPr algn="l" eaLnBrk="1" fontAlgn="auto" hangingPunct="1">
              <a:spcAft>
                <a:spcPts val="0"/>
              </a:spcAft>
              <a:defRPr/>
            </a:pPr>
            <a:r>
              <a:rPr lang="en-US" sz="4300" dirty="0">
                <a:solidFill>
                  <a:schemeClr val="accent1">
                    <a:lumMod val="75000"/>
                  </a:schemeClr>
                </a:solidFill>
              </a:rPr>
              <a:t>OS Control Tables</a:t>
            </a:r>
          </a:p>
        </p:txBody>
      </p:sp>
      <p:pic>
        <p:nvPicPr>
          <p:cNvPr id="70659" name="Content Placeholder 3">
            <a:extLst>
              <a:ext uri="{FF2B5EF4-FFF2-40B4-BE49-F238E27FC236}">
                <a16:creationId xmlns:a16="http://schemas.microsoft.com/office/drawing/2014/main" id="{431BE32F-D6D9-DA81-9EF3-A7BBCDCFB86C}"/>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667000" y="914400"/>
            <a:ext cx="6035675" cy="5510213"/>
          </a:xfrm>
        </p:spPr>
      </p:pic>
      <p:pic>
        <p:nvPicPr>
          <p:cNvPr id="70660" name="Picture 3">
            <a:extLst>
              <a:ext uri="{FF2B5EF4-FFF2-40B4-BE49-F238E27FC236}">
                <a16:creationId xmlns:a16="http://schemas.microsoft.com/office/drawing/2014/main" id="{0151284A-EAC8-CA8D-C105-04FAB0086B9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343400"/>
            <a:ext cx="152876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dir="l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E0B6EB0B-7CB0-42A2-86E6-A8C7891C620E}"/>
              </a:ext>
            </a:extLst>
          </p:cNvPr>
          <p:cNvSpPr>
            <a:spLocks noGrp="1"/>
          </p:cNvSpPr>
          <p:nvPr>
            <p:ph type="title"/>
          </p:nvPr>
        </p:nvSpPr>
        <p:spPr>
          <a:xfrm>
            <a:off x="658813" y="456252"/>
            <a:ext cx="7824788" cy="1220147"/>
          </a:xfrm>
        </p:spPr>
        <p:txBody>
          <a:bodyPr/>
          <a:lstStyle/>
          <a:p>
            <a:pPr algn="l"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Memory Tables</a:t>
            </a:r>
          </a:p>
        </p:txBody>
      </p:sp>
      <p:sp>
        <p:nvSpPr>
          <p:cNvPr id="72707" name="Content Placeholder 2">
            <a:extLst>
              <a:ext uri="{FF2B5EF4-FFF2-40B4-BE49-F238E27FC236}">
                <a16:creationId xmlns:a16="http://schemas.microsoft.com/office/drawing/2014/main" id="{FEB37DB4-8325-D855-D028-1480EAB85237}"/>
              </a:ext>
            </a:extLst>
          </p:cNvPr>
          <p:cNvSpPr>
            <a:spLocks noGrp="1"/>
          </p:cNvSpPr>
          <p:nvPr>
            <p:ph sz="half" idx="1"/>
          </p:nvPr>
        </p:nvSpPr>
        <p:spPr>
          <a:xfrm>
            <a:off x="658813" y="2286000"/>
            <a:ext cx="3657600" cy="3840163"/>
          </a:xfrm>
        </p:spPr>
        <p:txBody>
          <a:bodyPr/>
          <a:lstStyle/>
          <a:p>
            <a:pPr eaLnBrk="1" hangingPunct="1"/>
            <a:r>
              <a:rPr lang="en-NZ" altLang="en-US" sz="2200"/>
              <a:t>Used to keep track of both main (real) and secondary (virtual)  memory</a:t>
            </a:r>
          </a:p>
          <a:p>
            <a:pPr eaLnBrk="1" hangingPunct="1"/>
            <a:r>
              <a:rPr lang="en-NZ" altLang="en-US" sz="2200"/>
              <a:t>Processes are maintained on secondary memory using some sort of virtual memory or simple swapping mechanism </a:t>
            </a:r>
          </a:p>
        </p:txBody>
      </p:sp>
      <p:graphicFrame>
        <p:nvGraphicFramePr>
          <p:cNvPr id="5" name="Diagram 4">
            <a:extLst>
              <a:ext uri="{FF2B5EF4-FFF2-40B4-BE49-F238E27FC236}">
                <a16:creationId xmlns:a16="http://schemas.microsoft.com/office/drawing/2014/main" id="{61AAD21B-6E85-4CA1-B9F6-1F7DE3756903}"/>
              </a:ext>
            </a:extLst>
          </p:cNvPr>
          <p:cNvGraphicFramePr/>
          <p:nvPr/>
        </p:nvGraphicFramePr>
        <p:xfrm>
          <a:off x="4953000" y="2209800"/>
          <a:ext cx="3657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6E64E51F-1E2B-40B8-A14F-0EC1E372A275}"/>
              </a:ext>
            </a:extLst>
          </p:cNvPr>
          <p:cNvSpPr>
            <a:spLocks noGrp="1"/>
          </p:cNvSpPr>
          <p:nvPr>
            <p:ph type="title"/>
          </p:nvPr>
        </p:nvSpPr>
        <p:spPr>
          <a:xfrm>
            <a:off x="658813" y="456253"/>
            <a:ext cx="7824788" cy="1143948"/>
          </a:xfrm>
        </p:spPr>
        <p:txBody>
          <a:bodyPr/>
          <a:lstStyle/>
          <a:p>
            <a:pPr algn="l"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I/O Tables</a:t>
            </a:r>
          </a:p>
        </p:txBody>
      </p:sp>
      <p:sp>
        <p:nvSpPr>
          <p:cNvPr id="74755" name="Content Placeholder 2">
            <a:extLst>
              <a:ext uri="{FF2B5EF4-FFF2-40B4-BE49-F238E27FC236}">
                <a16:creationId xmlns:a16="http://schemas.microsoft.com/office/drawing/2014/main" id="{1F369EDE-D7EE-2E0D-900C-DAA8FA78CC14}"/>
              </a:ext>
            </a:extLst>
          </p:cNvPr>
          <p:cNvSpPr>
            <a:spLocks noGrp="1"/>
          </p:cNvSpPr>
          <p:nvPr>
            <p:ph sz="half" idx="1"/>
          </p:nvPr>
        </p:nvSpPr>
        <p:spPr>
          <a:xfrm>
            <a:off x="658813" y="2286000"/>
            <a:ext cx="3657600" cy="3840163"/>
          </a:xfrm>
        </p:spPr>
        <p:txBody>
          <a:bodyPr/>
          <a:lstStyle/>
          <a:p>
            <a:pPr eaLnBrk="1" hangingPunct="1"/>
            <a:r>
              <a:rPr lang="en-NZ" altLang="en-US" sz="2200"/>
              <a:t>Used by the OS to manage the I/O devices and channels of the computer system</a:t>
            </a:r>
            <a:endParaRPr lang="en-US" altLang="en-US" sz="2200"/>
          </a:p>
          <a:p>
            <a:pPr eaLnBrk="1" hangingPunct="1"/>
            <a:r>
              <a:rPr lang="en-US" altLang="en-US" sz="2200"/>
              <a:t>At any given time, an I/O device may be available or assigned to a particular process</a:t>
            </a:r>
          </a:p>
        </p:txBody>
      </p:sp>
      <p:graphicFrame>
        <p:nvGraphicFramePr>
          <p:cNvPr id="5" name="Diagram 4">
            <a:extLst>
              <a:ext uri="{FF2B5EF4-FFF2-40B4-BE49-F238E27FC236}">
                <a16:creationId xmlns:a16="http://schemas.microsoft.com/office/drawing/2014/main" id="{7551748F-AB13-4171-AB8F-CAADD6498C47}"/>
              </a:ext>
            </a:extLst>
          </p:cNvPr>
          <p:cNvGraphicFramePr/>
          <p:nvPr/>
        </p:nvGraphicFramePr>
        <p:xfrm>
          <a:off x="4648200" y="2209800"/>
          <a:ext cx="3733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FE910FEC-1EDD-4391-AFE0-80FA2BDDA684}"/>
              </a:ext>
            </a:extLst>
          </p:cNvPr>
          <p:cNvSpPr>
            <a:spLocks noGrp="1"/>
          </p:cNvSpPr>
          <p:nvPr>
            <p:ph type="title"/>
          </p:nvPr>
        </p:nvSpPr>
        <p:spPr>
          <a:xfrm>
            <a:off x="692150" y="462603"/>
            <a:ext cx="7824788" cy="1296348"/>
          </a:xfrm>
        </p:spPr>
        <p:txBody>
          <a:bodyPr/>
          <a:lstStyle/>
          <a:p>
            <a:pPr algn="l"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File Tables</a:t>
            </a:r>
          </a:p>
        </p:txBody>
      </p:sp>
      <p:sp>
        <p:nvSpPr>
          <p:cNvPr id="76803" name="Content Placeholder 3">
            <a:extLst>
              <a:ext uri="{FF2B5EF4-FFF2-40B4-BE49-F238E27FC236}">
                <a16:creationId xmlns:a16="http://schemas.microsoft.com/office/drawing/2014/main" id="{AE1943D8-F8B2-9AB2-E838-2A96A12B48CC}"/>
              </a:ext>
            </a:extLst>
          </p:cNvPr>
          <p:cNvSpPr>
            <a:spLocks noGrp="1"/>
          </p:cNvSpPr>
          <p:nvPr>
            <p:ph sz="half" idx="2"/>
          </p:nvPr>
        </p:nvSpPr>
        <p:spPr>
          <a:xfrm>
            <a:off x="381000" y="3429000"/>
            <a:ext cx="2057400" cy="2667000"/>
          </a:xfrm>
        </p:spPr>
        <p:txBody>
          <a:bodyPr/>
          <a:lstStyle/>
          <a:p>
            <a:pPr eaLnBrk="1" hangingPunct="1"/>
            <a:r>
              <a:rPr lang="en-US" altLang="en-US" sz="2000"/>
              <a:t>Information may be maintained and used by a file management system,  or the OS itself</a:t>
            </a:r>
          </a:p>
        </p:txBody>
      </p:sp>
      <p:graphicFrame>
        <p:nvGraphicFramePr>
          <p:cNvPr id="5" name="Diagram 4">
            <a:extLst>
              <a:ext uri="{FF2B5EF4-FFF2-40B4-BE49-F238E27FC236}">
                <a16:creationId xmlns:a16="http://schemas.microsoft.com/office/drawing/2014/main" id="{04C3EABD-C5A9-40FF-903D-3E49575BC757}"/>
              </a:ext>
            </a:extLst>
          </p:cNvPr>
          <p:cNvGraphicFramePr/>
          <p:nvPr/>
        </p:nvGraphicFramePr>
        <p:xfrm>
          <a:off x="2755900" y="210343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2B2DEF5D-C82F-4CF1-A176-BBA4FA88AFE5}"/>
              </a:ext>
            </a:extLst>
          </p:cNvPr>
          <p:cNvSpPr>
            <a:spLocks noGrp="1"/>
          </p:cNvSpPr>
          <p:nvPr>
            <p:ph type="title"/>
          </p:nvPr>
        </p:nvSpPr>
        <p:spPr>
          <a:xfrm>
            <a:off x="658813" y="456253"/>
            <a:ext cx="7824788" cy="1220148"/>
          </a:xfrm>
        </p:spPr>
        <p:txBody>
          <a:bodyPr/>
          <a:lstStyle/>
          <a:p>
            <a:pPr algn="l"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Tables</a:t>
            </a:r>
          </a:p>
        </p:txBody>
      </p:sp>
      <p:sp>
        <p:nvSpPr>
          <p:cNvPr id="38915" name="Content Placeholder 2">
            <a:extLst>
              <a:ext uri="{FF2B5EF4-FFF2-40B4-BE49-F238E27FC236}">
                <a16:creationId xmlns:a16="http://schemas.microsoft.com/office/drawing/2014/main" id="{AA4E8EDE-F5C2-43DF-AE39-0F246B3032F5}"/>
              </a:ext>
            </a:extLst>
          </p:cNvPr>
          <p:cNvSpPr>
            <a:spLocks noGrp="1"/>
          </p:cNvSpPr>
          <p:nvPr>
            <p:ph sz="half" idx="1"/>
          </p:nvPr>
        </p:nvSpPr>
        <p:spPr>
          <a:xfrm>
            <a:off x="609600" y="2286000"/>
            <a:ext cx="7924800" cy="3840163"/>
          </a:xfrm>
        </p:spPr>
        <p:txBody>
          <a:bodyPr>
            <a:normAutofit fontScale="92500" lnSpcReduction="20000"/>
          </a:bodyPr>
          <a:lstStyle/>
          <a:p>
            <a:pPr eaLnBrk="1" hangingPunct="1">
              <a:defRPr/>
            </a:pPr>
            <a:r>
              <a:rPr lang="en-US" sz="3000" dirty="0"/>
              <a:t>Must be maintained to manage processes</a:t>
            </a:r>
          </a:p>
          <a:p>
            <a:pPr eaLnBrk="1" hangingPunct="1">
              <a:defRPr/>
            </a:pPr>
            <a:r>
              <a:rPr lang="en-US" sz="3000" dirty="0"/>
              <a:t>Process tables must have some reference to memory, I/O, and file tables</a:t>
            </a:r>
          </a:p>
          <a:p>
            <a:pPr lvl="1" eaLnBrk="1" hangingPunct="1">
              <a:defRPr/>
            </a:pPr>
            <a:r>
              <a:rPr lang="en-US" sz="2400" dirty="0"/>
              <a:t>e.g., pointers from each individual process entry to its data in the other three sets of tables.</a:t>
            </a:r>
          </a:p>
          <a:p>
            <a:pPr eaLnBrk="1" hangingPunct="1">
              <a:defRPr/>
            </a:pPr>
            <a:r>
              <a:rPr lang="en-US" sz="3000" dirty="0"/>
              <a:t>The tables themselves must be accessible by the OS and therefore are subject to memory management</a:t>
            </a:r>
          </a:p>
          <a:p>
            <a:pPr eaLnBrk="1" hangingPunct="1">
              <a:defRPr/>
            </a:pPr>
            <a:r>
              <a:rPr lang="en-US" sz="3000" dirty="0"/>
              <a:t>Processes are represented by a </a:t>
            </a:r>
            <a:r>
              <a:rPr lang="en-US" sz="3000" i="1" dirty="0"/>
              <a:t>process image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 calcmode="lin" valueType="num">
                                      <p:cBhvr>
                                        <p:cTn id="7" dur="1000" fill="hold"/>
                                        <p:tgtEl>
                                          <p:spTgt spid="3891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8915">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anim calcmode="lin" valueType="num">
                                      <p:cBhvr>
                                        <p:cTn id="11" dur="1000" fill="hold"/>
                                        <p:tgtEl>
                                          <p:spTgt spid="38915">
                                            <p:txEl>
                                              <p:pRg st="1" end="1"/>
                                            </p:txEl>
                                          </p:spTgt>
                                        </p:tgtEl>
                                        <p:attrNameLst>
                                          <p:attrName>ppt_w</p:attrName>
                                        </p:attrNameLst>
                                      </p:cBhvr>
                                      <p:tavLst>
                                        <p:tav tm="0">
                                          <p:val>
                                            <p:fltVal val="0"/>
                                          </p:val>
                                        </p:tav>
                                        <p:tav tm="100000">
                                          <p:val>
                                            <p:strVal val="#ppt_w"/>
                                          </p:val>
                                        </p:tav>
                                      </p:tavLst>
                                    </p:anim>
                                    <p:anim calcmode="lin" valueType="num">
                                      <p:cBhvr>
                                        <p:cTn id="12" dur="1000" fill="hold"/>
                                        <p:tgtEl>
                                          <p:spTgt spid="38915">
                                            <p:txEl>
                                              <p:pRg st="1" end="1"/>
                                            </p:tx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anim calcmode="lin" valueType="num">
                                      <p:cBhvr>
                                        <p:cTn id="15" dur="1000" fill="hold"/>
                                        <p:tgtEl>
                                          <p:spTgt spid="38915">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3891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38915">
                                            <p:txEl>
                                              <p:pRg st="3" end="3"/>
                                            </p:txEl>
                                          </p:spTgt>
                                        </p:tgtEl>
                                        <p:attrNameLst>
                                          <p:attrName>style.visibility</p:attrName>
                                        </p:attrNameLst>
                                      </p:cBhvr>
                                      <p:to>
                                        <p:strVal val="visible"/>
                                      </p:to>
                                    </p:set>
                                    <p:anim calcmode="lin" valueType="num">
                                      <p:cBhvr>
                                        <p:cTn id="21" dur="1000" fill="hold"/>
                                        <p:tgtEl>
                                          <p:spTgt spid="38915">
                                            <p:txEl>
                                              <p:pRg st="3" end="3"/>
                                            </p:txEl>
                                          </p:spTgt>
                                        </p:tgtEl>
                                        <p:attrNameLst>
                                          <p:attrName>ppt_w</p:attrName>
                                        </p:attrNameLst>
                                      </p:cBhvr>
                                      <p:tavLst>
                                        <p:tav tm="0">
                                          <p:val>
                                            <p:fltVal val="0"/>
                                          </p:val>
                                        </p:tav>
                                        <p:tav tm="100000">
                                          <p:val>
                                            <p:strVal val="#ppt_w"/>
                                          </p:val>
                                        </p:tav>
                                      </p:tavLst>
                                    </p:anim>
                                    <p:anim calcmode="lin" valueType="num">
                                      <p:cBhvr>
                                        <p:cTn id="22" dur="1000" fill="hold"/>
                                        <p:tgtEl>
                                          <p:spTgt spid="38915">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38915">
                                            <p:txEl>
                                              <p:pRg st="4" end="4"/>
                                            </p:txEl>
                                          </p:spTgt>
                                        </p:tgtEl>
                                        <p:attrNameLst>
                                          <p:attrName>style.visibility</p:attrName>
                                        </p:attrNameLst>
                                      </p:cBhvr>
                                      <p:to>
                                        <p:strVal val="visible"/>
                                      </p:to>
                                    </p:set>
                                    <p:anim calcmode="lin" valueType="num">
                                      <p:cBhvr>
                                        <p:cTn id="27" dur="1000" fill="hold"/>
                                        <p:tgtEl>
                                          <p:spTgt spid="38915">
                                            <p:txEl>
                                              <p:pRg st="4" end="4"/>
                                            </p:txEl>
                                          </p:spTgt>
                                        </p:tgtEl>
                                        <p:attrNameLst>
                                          <p:attrName>ppt_w</p:attrName>
                                        </p:attrNameLst>
                                      </p:cBhvr>
                                      <p:tavLst>
                                        <p:tav tm="0">
                                          <p:val>
                                            <p:fltVal val="0"/>
                                          </p:val>
                                        </p:tav>
                                        <p:tav tm="100000">
                                          <p:val>
                                            <p:strVal val="#ppt_w"/>
                                          </p:val>
                                        </p:tav>
                                      </p:tavLst>
                                    </p:anim>
                                    <p:anim calcmode="lin" valueType="num">
                                      <p:cBhvr>
                                        <p:cTn id="28" dur="1000" fill="hold"/>
                                        <p:tgtEl>
                                          <p:spTgt spid="38915">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A15B6-2D6E-44EC-B52C-6B39A94EF9C0}"/>
              </a:ext>
            </a:extLst>
          </p:cNvPr>
          <p:cNvSpPr>
            <a:spLocks noGrp="1"/>
          </p:cNvSpPr>
          <p:nvPr>
            <p:ph type="title"/>
          </p:nvPr>
        </p:nvSpPr>
        <p:spPr>
          <a:xfrm>
            <a:off x="609600" y="457201"/>
            <a:ext cx="7824788" cy="1371600"/>
          </a:xfrm>
        </p:spPr>
        <p:txBody>
          <a:bodyPr/>
          <a:lstStyle/>
          <a:p>
            <a:pPr algn="ctr"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Control Structures - PCB</a:t>
            </a:r>
          </a:p>
        </p:txBody>
      </p:sp>
      <p:sp>
        <p:nvSpPr>
          <p:cNvPr id="80899" name="Text Placeholder 4">
            <a:extLst>
              <a:ext uri="{FF2B5EF4-FFF2-40B4-BE49-F238E27FC236}">
                <a16:creationId xmlns:a16="http://schemas.microsoft.com/office/drawing/2014/main" id="{58320985-FA3F-359A-1B58-923847D3C3C1}"/>
              </a:ext>
            </a:extLst>
          </p:cNvPr>
          <p:cNvSpPr>
            <a:spLocks noGrp="1"/>
          </p:cNvSpPr>
          <p:nvPr>
            <p:ph type="body" idx="1"/>
          </p:nvPr>
        </p:nvSpPr>
        <p:spPr>
          <a:xfrm>
            <a:off x="663575" y="2039938"/>
            <a:ext cx="3657600" cy="730250"/>
          </a:xfrm>
        </p:spPr>
        <p:txBody>
          <a:bodyPr/>
          <a:lstStyle/>
          <a:p>
            <a:pPr eaLnBrk="1" hangingPunct="1"/>
            <a:r>
              <a:rPr lang="en-US" altLang="en-US"/>
              <a:t>Process Components</a:t>
            </a:r>
          </a:p>
        </p:txBody>
      </p:sp>
      <p:sp>
        <p:nvSpPr>
          <p:cNvPr id="3" name="Content Placeholder 2">
            <a:extLst>
              <a:ext uri="{FF2B5EF4-FFF2-40B4-BE49-F238E27FC236}">
                <a16:creationId xmlns:a16="http://schemas.microsoft.com/office/drawing/2014/main" id="{1CE5E8E0-4910-45CF-B7CF-9F501CE2263C}"/>
              </a:ext>
            </a:extLst>
          </p:cNvPr>
          <p:cNvSpPr>
            <a:spLocks noGrp="1"/>
          </p:cNvSpPr>
          <p:nvPr>
            <p:ph sz="half" idx="2"/>
          </p:nvPr>
        </p:nvSpPr>
        <p:spPr>
          <a:xfrm>
            <a:off x="381000" y="2514600"/>
            <a:ext cx="4038600" cy="3886200"/>
          </a:xfrm>
        </p:spPr>
        <p:txBody>
          <a:bodyPr rtlCol="0"/>
          <a:lstStyle/>
          <a:p>
            <a:pPr eaLnBrk="1" fontAlgn="auto" hangingPunct="1">
              <a:spcAft>
                <a:spcPts val="0"/>
              </a:spcAft>
              <a:buFont typeface="Wingdings" panose="05000000000000000000" pitchFamily="2" charset="2"/>
              <a:buNone/>
              <a:defRPr/>
            </a:pPr>
            <a:endParaRPr lang="en-US" dirty="0">
              <a:solidFill>
                <a:schemeClr val="tx1">
                  <a:lumMod val="85000"/>
                  <a:lumOff val="15000"/>
                </a:schemeClr>
              </a:solidFill>
            </a:endParaRPr>
          </a:p>
          <a:p>
            <a:pPr lvl="1" eaLnBrk="1" fontAlgn="auto" hangingPunct="1">
              <a:spcAft>
                <a:spcPts val="0"/>
              </a:spcAft>
              <a:defRPr/>
            </a:pPr>
            <a:r>
              <a:rPr lang="en-US" dirty="0">
                <a:solidFill>
                  <a:schemeClr val="tx1">
                    <a:lumMod val="85000"/>
                    <a:lumOff val="15000"/>
                  </a:schemeClr>
                </a:solidFill>
              </a:rPr>
              <a:t>A process must include a program or set of programs to be executed</a:t>
            </a:r>
          </a:p>
          <a:p>
            <a:pPr lvl="1" eaLnBrk="1" fontAlgn="auto" hangingPunct="1">
              <a:spcAft>
                <a:spcPts val="0"/>
              </a:spcAft>
              <a:defRPr/>
            </a:pPr>
            <a:r>
              <a:rPr lang="en-US" dirty="0">
                <a:solidFill>
                  <a:schemeClr val="tx1">
                    <a:lumMod val="85000"/>
                    <a:lumOff val="15000"/>
                  </a:schemeClr>
                </a:solidFill>
              </a:rPr>
              <a:t>A process will consist of at least sufficient memory to hold the program(s) and data of that process</a:t>
            </a:r>
          </a:p>
          <a:p>
            <a:pPr lvl="1" eaLnBrk="1" fontAlgn="auto" hangingPunct="1">
              <a:spcAft>
                <a:spcPts val="0"/>
              </a:spcAft>
              <a:defRPr/>
            </a:pPr>
            <a:r>
              <a:rPr lang="en-US" dirty="0">
                <a:solidFill>
                  <a:schemeClr val="tx1">
                    <a:lumMod val="85000"/>
                    <a:lumOff val="15000"/>
                  </a:schemeClr>
                </a:solidFill>
              </a:rPr>
              <a:t>The execution of a program typically involves a stack that is used to keep track of procedure calls and parameter passing between procedures </a:t>
            </a:r>
          </a:p>
        </p:txBody>
      </p:sp>
      <p:sp>
        <p:nvSpPr>
          <p:cNvPr id="80901" name="Text Placeholder 5">
            <a:extLst>
              <a:ext uri="{FF2B5EF4-FFF2-40B4-BE49-F238E27FC236}">
                <a16:creationId xmlns:a16="http://schemas.microsoft.com/office/drawing/2014/main" id="{BE662460-0711-394B-5BC3-DB386B74DD0C}"/>
              </a:ext>
            </a:extLst>
          </p:cNvPr>
          <p:cNvSpPr>
            <a:spLocks noGrp="1"/>
          </p:cNvSpPr>
          <p:nvPr>
            <p:ph type="body" sz="quarter" idx="3"/>
          </p:nvPr>
        </p:nvSpPr>
        <p:spPr>
          <a:xfrm>
            <a:off x="4827588" y="2039938"/>
            <a:ext cx="3657600" cy="730250"/>
          </a:xfrm>
        </p:spPr>
        <p:txBody>
          <a:bodyPr/>
          <a:lstStyle/>
          <a:p>
            <a:pPr eaLnBrk="1" hangingPunct="1"/>
            <a:r>
              <a:rPr lang="en-US" altLang="en-US"/>
              <a:t>Process Attributes</a:t>
            </a:r>
          </a:p>
        </p:txBody>
      </p:sp>
      <p:sp>
        <p:nvSpPr>
          <p:cNvPr id="4" name="Content Placeholder 3">
            <a:extLst>
              <a:ext uri="{FF2B5EF4-FFF2-40B4-BE49-F238E27FC236}">
                <a16:creationId xmlns:a16="http://schemas.microsoft.com/office/drawing/2014/main" id="{AF465EF5-FC99-85CA-0BFA-C0298C8E21B5}"/>
              </a:ext>
            </a:extLst>
          </p:cNvPr>
          <p:cNvSpPr>
            <a:spLocks noGrp="1"/>
          </p:cNvSpPr>
          <p:nvPr>
            <p:ph sz="quarter" idx="4"/>
          </p:nvPr>
        </p:nvSpPr>
        <p:spPr>
          <a:xfrm>
            <a:off x="4648200" y="2797175"/>
            <a:ext cx="3962400" cy="3679825"/>
          </a:xfrm>
        </p:spPr>
        <p:txBody>
          <a:bodyPr/>
          <a:lstStyle/>
          <a:p>
            <a:pPr lvl="1" eaLnBrk="1" hangingPunct="1"/>
            <a:r>
              <a:rPr lang="en-US" altLang="en-US"/>
              <a:t>Each process has associated with it a number of attributes that are used by the OS for process control –maintained in a Process Control Block (PCB)</a:t>
            </a:r>
          </a:p>
          <a:p>
            <a:pPr lvl="1" eaLnBrk="1" hangingPunct="1"/>
            <a:r>
              <a:rPr lang="en-US" altLang="en-US" u="sng"/>
              <a:t>The collection of program, data, stack, and attributes is referred to as the process image</a:t>
            </a:r>
          </a:p>
          <a:p>
            <a:pPr lvl="1" eaLnBrk="1" hangingPunct="1"/>
            <a:r>
              <a:rPr lang="en-US" altLang="en-US"/>
              <a:t>Process image location will depend on the memory management scheme being used</a:t>
            </a:r>
          </a:p>
          <a:p>
            <a:pPr eaLnBrk="1" hangingPunct="1"/>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grpId="0" nodeType="afterEffect">
                                  <p:stCondLst>
                                    <p:cond delay="75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250"/>
                            </p:stCondLst>
                            <p:childTnLst>
                              <p:par>
                                <p:cTn id="14" presetID="2" presetClass="entr" presetSubtype="8" accel="50000" decel="50000" fill="hold" grpId="0" nodeType="afterEffect">
                                  <p:stCondLst>
                                    <p:cond delay="75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ppt_y"/>
                                          </p:val>
                                        </p:tav>
                                        <p:tav tm="100000">
                                          <p:val>
                                            <p:strVal val="#ppt_y"/>
                                          </p:val>
                                        </p:tav>
                                      </p:tavLst>
                                    </p:anim>
                                  </p:childTnLst>
                                </p:cTn>
                              </p:par>
                              <p:par>
                                <p:cTn id="18" presetID="2" presetClass="entr" presetSubtype="2" accel="50000" decel="50000" fill="hold" grpId="0"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 calcmode="lin" valueType="num">
                                      <p:cBhvr additive="base">
                                        <p:cTn id="20"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2500"/>
                            </p:stCondLst>
                            <p:childTnLst>
                              <p:par>
                                <p:cTn id="23" presetID="2" presetClass="entr" presetSubtype="8" accel="50000" decel="50000" fill="hold" grpId="0" nodeType="afterEffect">
                                  <p:stCondLst>
                                    <p:cond delay="75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C38E-0DEF-4B7D-BD16-2804E75881FF}"/>
              </a:ext>
            </a:extLst>
          </p:cNvPr>
          <p:cNvSpPr>
            <a:spLocks noGrp="1"/>
          </p:cNvSpPr>
          <p:nvPr>
            <p:ph type="title" idx="4294967295"/>
          </p:nvPr>
        </p:nvSpPr>
        <p:spPr>
          <a:xfrm>
            <a:off x="457200" y="457200"/>
            <a:ext cx="7824788" cy="915988"/>
          </a:xfrm>
        </p:spPr>
        <p:txBody>
          <a:bodyPr/>
          <a:lstStyle/>
          <a:p>
            <a:pPr algn="l" eaLnBrk="1" fontAlgn="auto" hangingPunct="1">
              <a:spcAft>
                <a:spcPts val="0"/>
              </a:spcAft>
              <a:defRPr/>
            </a:pPr>
            <a:r>
              <a:rPr lang="en-NZ" dirty="0">
                <a:solidFill>
                  <a:schemeClr val="accent1">
                    <a:lumMod val="75000"/>
                  </a:schemeClr>
                </a:solidFill>
              </a:rPr>
              <a:t>Process Attributes</a:t>
            </a:r>
          </a:p>
        </p:txBody>
      </p:sp>
      <p:graphicFrame>
        <p:nvGraphicFramePr>
          <p:cNvPr id="82947" name="Object 2">
            <a:extLst>
              <a:ext uri="{FF2B5EF4-FFF2-40B4-BE49-F238E27FC236}">
                <a16:creationId xmlns:a16="http://schemas.microsoft.com/office/drawing/2014/main" id="{22955D01-E585-4E97-19B9-95B76E6C500A}"/>
              </a:ext>
            </a:extLst>
          </p:cNvPr>
          <p:cNvGraphicFramePr>
            <a:graphicFrameLocks noChangeAspect="1"/>
          </p:cNvGraphicFramePr>
          <p:nvPr/>
        </p:nvGraphicFramePr>
        <p:xfrm>
          <a:off x="1295400" y="1524000"/>
          <a:ext cx="6248400" cy="4876800"/>
        </p:xfrm>
        <a:graphic>
          <a:graphicData uri="http://schemas.openxmlformats.org/presentationml/2006/ole">
            <mc:AlternateContent xmlns:mc="http://schemas.openxmlformats.org/markup-compatibility/2006">
              <mc:Choice xmlns:v="urn:schemas-microsoft-com:vml" Requires="v">
                <p:oleObj spid="_x0000_s5121" name="Document" r:id="rId4" imgW="0" imgH="0" progId="">
                  <p:embed/>
                </p:oleObj>
              </mc:Choice>
              <mc:Fallback>
                <p:oleObj name="Document" r:id="rId4" imgW="0" imgH="0" progId="">
                  <p:embed/>
                  <p:pic>
                    <p:nvPicPr>
                      <p:cNvPr id="82947" name="Object 2">
                        <a:extLst>
                          <a:ext uri="{FF2B5EF4-FFF2-40B4-BE49-F238E27FC236}">
                            <a16:creationId xmlns:a16="http://schemas.microsoft.com/office/drawing/2014/main" id="{22955D01-E585-4E97-19B9-95B76E6C50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524000"/>
                        <a:ext cx="62484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2948" name="TextBox 6">
            <a:extLst>
              <a:ext uri="{FF2B5EF4-FFF2-40B4-BE49-F238E27FC236}">
                <a16:creationId xmlns:a16="http://schemas.microsoft.com/office/drawing/2014/main" id="{A900A69E-AEB8-3CA6-FC4A-28D83463F046}"/>
              </a:ext>
            </a:extLst>
          </p:cNvPr>
          <p:cNvSpPr txBox="1">
            <a:spLocks noChangeArrowheads="1"/>
          </p:cNvSpPr>
          <p:nvPr/>
        </p:nvSpPr>
        <p:spPr bwMode="auto">
          <a:xfrm>
            <a:off x="1066800" y="1447800"/>
            <a:ext cx="6688138" cy="225425"/>
          </a:xfrm>
          <a:prstGeom prst="rect">
            <a:avLst/>
          </a:prstGeom>
          <a:blipFill dpi="0" rotWithShape="1">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endParaRPr lang="en-US" altLang="en-US" sz="1800">
              <a:solidFill>
                <a:schemeClr val="tx1"/>
              </a:solidFill>
              <a:latin typeface="Arial" panose="020B0604020202020204" pitchFamily="34" charset="0"/>
            </a:endParaRPr>
          </a:p>
        </p:txBody>
      </p:sp>
    </p:spTree>
  </p:cSld>
  <p:clrMapOvr>
    <a:masterClrMapping/>
  </p:clrMapOvr>
  <p:transition spd="slow">
    <p:pull dir="l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2B82-5030-48E7-A7A0-02E665B6376A}"/>
              </a:ext>
            </a:extLst>
          </p:cNvPr>
          <p:cNvSpPr>
            <a:spLocks noGrp="1"/>
          </p:cNvSpPr>
          <p:nvPr>
            <p:ph type="title"/>
          </p:nvPr>
        </p:nvSpPr>
        <p:spPr>
          <a:xfrm>
            <a:off x="658813" y="456253"/>
            <a:ext cx="7824788" cy="1143948"/>
          </a:xfrm>
        </p:spPr>
        <p:txBody>
          <a:bodyPr/>
          <a:lstStyle/>
          <a:p>
            <a:pPr algn="ctr" eaLnBrk="1" fontAlgn="auto" hangingPunct="1">
              <a:spcAft>
                <a:spcPts val="0"/>
              </a:spcAft>
              <a:defRPr/>
            </a:pP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Identification</a:t>
            </a:r>
          </a:p>
        </p:txBody>
      </p:sp>
      <p:sp>
        <p:nvSpPr>
          <p:cNvPr id="84995" name="Content Placeholder 2">
            <a:extLst>
              <a:ext uri="{FF2B5EF4-FFF2-40B4-BE49-F238E27FC236}">
                <a16:creationId xmlns:a16="http://schemas.microsoft.com/office/drawing/2014/main" id="{84D5F3BF-E56C-E520-3F06-580F69719598}"/>
              </a:ext>
            </a:extLst>
          </p:cNvPr>
          <p:cNvSpPr>
            <a:spLocks noGrp="1"/>
          </p:cNvSpPr>
          <p:nvPr>
            <p:ph sz="half" idx="2"/>
          </p:nvPr>
        </p:nvSpPr>
        <p:spPr>
          <a:xfrm>
            <a:off x="663575" y="2286000"/>
            <a:ext cx="3657600" cy="4267200"/>
          </a:xfrm>
        </p:spPr>
        <p:txBody>
          <a:bodyPr/>
          <a:lstStyle/>
          <a:p>
            <a:pPr eaLnBrk="1" hangingPunct="1"/>
            <a:r>
              <a:rPr lang="en-NZ" altLang="en-US"/>
              <a:t>Each process is assigned a unique numeric identifier</a:t>
            </a:r>
          </a:p>
          <a:p>
            <a:pPr lvl="1" eaLnBrk="1" hangingPunct="1"/>
            <a:r>
              <a:rPr lang="en-NZ" altLang="en-US"/>
              <a:t>otherwise there must be a mapping that allows the OS to locate the appropriate tables based on the process identifier</a:t>
            </a:r>
          </a:p>
          <a:p>
            <a:pPr eaLnBrk="1" hangingPunct="1"/>
            <a:r>
              <a:rPr lang="en-NZ" altLang="en-US"/>
              <a:t>Many of the tables controlled by the OS may use process identifiers to cross-reference process tables</a:t>
            </a:r>
          </a:p>
          <a:p>
            <a:pPr eaLnBrk="1" hangingPunct="1"/>
            <a:endParaRPr lang="en-NZ" altLang="en-US"/>
          </a:p>
        </p:txBody>
      </p:sp>
      <p:sp>
        <p:nvSpPr>
          <p:cNvPr id="6" name="Content Placeholder 5">
            <a:extLst>
              <a:ext uri="{FF2B5EF4-FFF2-40B4-BE49-F238E27FC236}">
                <a16:creationId xmlns:a16="http://schemas.microsoft.com/office/drawing/2014/main" id="{E4A2A121-868D-4CD0-A7A9-DE15CFD026F3}"/>
              </a:ext>
            </a:extLst>
          </p:cNvPr>
          <p:cNvSpPr>
            <a:spLocks noGrp="1"/>
          </p:cNvSpPr>
          <p:nvPr>
            <p:ph sz="quarter" idx="4"/>
          </p:nvPr>
        </p:nvSpPr>
        <p:spPr>
          <a:xfrm>
            <a:off x="4827588" y="2133600"/>
            <a:ext cx="3657600" cy="4724400"/>
          </a:xfrm>
        </p:spPr>
        <p:txBody>
          <a:bodyPr rtlCol="0">
            <a:normAutofit fontScale="92500" lnSpcReduction="20000"/>
          </a:bodyPr>
          <a:lstStyle/>
          <a:p>
            <a:pPr eaLnBrk="1" fontAlgn="auto" hangingPunct="1">
              <a:spcAft>
                <a:spcPts val="0"/>
              </a:spcAft>
              <a:defRPr/>
            </a:pPr>
            <a:r>
              <a:rPr lang="en-US" sz="1946" dirty="0">
                <a:solidFill>
                  <a:schemeClr val="tx1">
                    <a:lumMod val="85000"/>
                    <a:lumOff val="15000"/>
                  </a:schemeClr>
                </a:solidFill>
              </a:rPr>
              <a:t>Memory tables may be organized to provide a map of main memory with an indication of which process is assigned to each region</a:t>
            </a:r>
          </a:p>
          <a:p>
            <a:pPr lvl="1" eaLnBrk="1" fontAlgn="auto" hangingPunct="1">
              <a:spcAft>
                <a:spcPts val="0"/>
              </a:spcAft>
              <a:defRPr/>
            </a:pPr>
            <a:r>
              <a:rPr lang="en-US" dirty="0">
                <a:solidFill>
                  <a:schemeClr val="tx1">
                    <a:lumMod val="85000"/>
                    <a:lumOff val="15000"/>
                  </a:schemeClr>
                </a:solidFill>
              </a:rPr>
              <a:t>similar references will appear in    I/O and file tables</a:t>
            </a:r>
          </a:p>
          <a:p>
            <a:pPr eaLnBrk="1" fontAlgn="auto" hangingPunct="1">
              <a:spcAft>
                <a:spcPts val="0"/>
              </a:spcAft>
              <a:defRPr/>
            </a:pPr>
            <a:r>
              <a:rPr lang="en-US" sz="1946" dirty="0">
                <a:solidFill>
                  <a:schemeClr val="tx1">
                    <a:lumMod val="85000"/>
                    <a:lumOff val="15000"/>
                  </a:schemeClr>
                </a:solidFill>
              </a:rPr>
              <a:t>When processes communicate with one another, the process identifier informs the OS of the destination of a particular communication</a:t>
            </a:r>
          </a:p>
          <a:p>
            <a:pPr eaLnBrk="1" fontAlgn="auto" hangingPunct="1">
              <a:spcAft>
                <a:spcPts val="0"/>
              </a:spcAft>
              <a:defRPr/>
            </a:pPr>
            <a:r>
              <a:rPr lang="en-US" sz="2000" dirty="0">
                <a:solidFill>
                  <a:schemeClr val="tx1">
                    <a:lumMod val="85000"/>
                    <a:lumOff val="15000"/>
                  </a:schemeClr>
                </a:solidFill>
              </a:rPr>
              <a:t>When processes are allowed to create other processes, identifiers indicate the parent and descendents of each process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B9E3C2F5-64BC-4D51-86A6-255A61F68F73}"/>
              </a:ext>
            </a:extLst>
          </p:cNvPr>
          <p:cNvSpPr>
            <a:spLocks noGrp="1"/>
          </p:cNvSpPr>
          <p:nvPr>
            <p:ph type="title"/>
          </p:nvPr>
        </p:nvSpPr>
        <p:spPr>
          <a:xfrm>
            <a:off x="381000" y="456253"/>
            <a:ext cx="8382000" cy="1143948"/>
          </a:xfrm>
        </p:spPr>
        <p:txBody>
          <a:bodyPr/>
          <a:lstStyle/>
          <a:p>
            <a:pPr algn="ctr" eaLnBrk="1" fontAlgn="auto" hangingPunct="1">
              <a:spcAft>
                <a:spcPts val="0"/>
              </a:spcAft>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Processor State Information</a:t>
            </a:r>
          </a:p>
        </p:txBody>
      </p:sp>
      <p:graphicFrame>
        <p:nvGraphicFramePr>
          <p:cNvPr id="5" name="Content Placeholder 4">
            <a:extLst>
              <a:ext uri="{FF2B5EF4-FFF2-40B4-BE49-F238E27FC236}">
                <a16:creationId xmlns:a16="http://schemas.microsoft.com/office/drawing/2014/main" id="{53EAB142-5970-4A76-995E-AB59EB263DFB}"/>
              </a:ext>
            </a:extLst>
          </p:cNvPr>
          <p:cNvGraphicFramePr>
            <a:graphicFrameLocks noGrp="1"/>
          </p:cNvGraphicFramePr>
          <p:nvPr>
            <p:ph sz="half" idx="1"/>
          </p:nvPr>
        </p:nvGraphicFramePr>
        <p:xfrm>
          <a:off x="4343400" y="2286000"/>
          <a:ext cx="4191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3FBF823-63CD-4A0F-A258-2CAF15E05F9A}"/>
              </a:ext>
            </a:extLst>
          </p:cNvPr>
          <p:cNvGraphicFramePr/>
          <p:nvPr/>
        </p:nvGraphicFramePr>
        <p:xfrm>
          <a:off x="533400" y="2133600"/>
          <a:ext cx="3352800" cy="3505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143C3AA8-DA5D-491C-A1B3-6C3CEF3FC8C0}"/>
              </a:ext>
            </a:extLst>
          </p:cNvPr>
          <p:cNvSpPr>
            <a:spLocks noGrp="1"/>
          </p:cNvSpPr>
          <p:nvPr>
            <p:ph type="title" idx="4294967295"/>
          </p:nvPr>
        </p:nvSpPr>
        <p:spPr>
          <a:xfrm>
            <a:off x="381000" y="685800"/>
            <a:ext cx="8382000" cy="838200"/>
          </a:xfrm>
        </p:spPr>
        <p:txBody>
          <a:bodyPr/>
          <a:lstStyle/>
          <a:p>
            <a:pPr algn="ctr" eaLnBrk="1" fontAlgn="auto" hangingPunct="1">
              <a:spcAft>
                <a:spcPts val="0"/>
              </a:spcAft>
              <a:defRPr/>
            </a:pPr>
            <a:r>
              <a:rPr lang="en-US" sz="4800" dirty="0">
                <a:solidFill>
                  <a:schemeClr val="accent1">
                    <a:lumMod val="75000"/>
                  </a:schemeClr>
                </a:solidFill>
              </a:rPr>
              <a:t>X86 EFLAGS Register</a:t>
            </a:r>
          </a:p>
        </p:txBody>
      </p:sp>
      <p:pic>
        <p:nvPicPr>
          <p:cNvPr id="89091" name="Content Placeholder 3">
            <a:extLst>
              <a:ext uri="{FF2B5EF4-FFF2-40B4-BE49-F238E27FC236}">
                <a16:creationId xmlns:a16="http://schemas.microsoft.com/office/drawing/2014/main" id="{4DC40EE6-E5A8-5142-CF08-109814F35FE1}"/>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t="-80211" b="-80211"/>
          <a:stretch>
            <a:fillRect/>
          </a:stretch>
        </p:blipFill>
        <p:spPr>
          <a:xfrm>
            <a:off x="685800" y="-1447800"/>
            <a:ext cx="7772400" cy="11087100"/>
          </a:xfrm>
        </p:spPr>
      </p:pic>
    </p:spTree>
  </p:cSld>
  <p:clrMapOvr>
    <a:masterClrMapping/>
  </p:clrMapOvr>
  <p:transition spd="slow">
    <p:pull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A4D2B1F2-0813-46D7-8255-DC05A398B3DF}"/>
              </a:ext>
            </a:extLst>
          </p:cNvPr>
          <p:cNvSpPr>
            <a:spLocks noGrp="1"/>
          </p:cNvSpPr>
          <p:nvPr>
            <p:ph type="title"/>
          </p:nvPr>
        </p:nvSpPr>
        <p:spPr/>
        <p:txBody>
          <a:bodyPr/>
          <a:lstStyle/>
          <a:p>
            <a:pPr algn="ctr" eaLnBrk="1" fontAlgn="auto" hangingPunct="1">
              <a:spcAft>
                <a:spcPts val="0"/>
              </a:spcAft>
              <a:defRPr/>
            </a:pPr>
            <a:r>
              <a:rPr lang="en-US" dirty="0">
                <a:solidFill>
                  <a:schemeClr val="accent1">
                    <a:lumMod val="50000"/>
                  </a:schemeClr>
                </a:solidFill>
              </a:rPr>
              <a:t>OS Management of Application Execution</a:t>
            </a:r>
          </a:p>
        </p:txBody>
      </p:sp>
      <p:sp>
        <p:nvSpPr>
          <p:cNvPr id="8195" name="Content Placeholder 2">
            <a:extLst>
              <a:ext uri="{FF2B5EF4-FFF2-40B4-BE49-F238E27FC236}">
                <a16:creationId xmlns:a16="http://schemas.microsoft.com/office/drawing/2014/main" id="{D8256DB9-D08D-4FFD-BFEE-7E7C728643D5}"/>
              </a:ext>
            </a:extLst>
          </p:cNvPr>
          <p:cNvSpPr>
            <a:spLocks noGrp="1"/>
          </p:cNvSpPr>
          <p:nvPr>
            <p:ph sz="half" idx="1"/>
          </p:nvPr>
        </p:nvSpPr>
        <p:spPr>
          <a:xfrm>
            <a:off x="609600" y="2286000"/>
            <a:ext cx="7848600" cy="3810000"/>
          </a:xfrm>
        </p:spPr>
        <p:txBody>
          <a:bodyPr rtlCol="0">
            <a:normAutofit lnSpcReduction="10000"/>
          </a:bodyPr>
          <a:lstStyle/>
          <a:p>
            <a:pPr eaLnBrk="1" fontAlgn="auto" hangingPunct="1">
              <a:spcAft>
                <a:spcPts val="0"/>
              </a:spcAft>
              <a:defRPr/>
            </a:pPr>
            <a:r>
              <a:rPr lang="en-US" sz="3200" dirty="0">
                <a:solidFill>
                  <a:schemeClr val="tx1">
                    <a:lumMod val="85000"/>
                    <a:lumOff val="15000"/>
                  </a:schemeClr>
                </a:solidFill>
              </a:rPr>
              <a:t>Resources are made available to multiple applications</a:t>
            </a:r>
          </a:p>
          <a:p>
            <a:pPr eaLnBrk="1" fontAlgn="auto" hangingPunct="1">
              <a:spcAft>
                <a:spcPts val="0"/>
              </a:spcAft>
              <a:defRPr/>
            </a:pPr>
            <a:r>
              <a:rPr lang="en-US" sz="3200" dirty="0">
                <a:solidFill>
                  <a:schemeClr val="tx1">
                    <a:lumMod val="85000"/>
                    <a:lumOff val="15000"/>
                  </a:schemeClr>
                </a:solidFill>
              </a:rPr>
              <a:t>The processor is switched among multiple applications so all will appear to be progressing</a:t>
            </a:r>
          </a:p>
          <a:p>
            <a:pPr eaLnBrk="1" fontAlgn="auto" hangingPunct="1">
              <a:spcAft>
                <a:spcPts val="0"/>
              </a:spcAft>
              <a:defRPr/>
            </a:pPr>
            <a:r>
              <a:rPr lang="en-US" sz="3200" dirty="0">
                <a:solidFill>
                  <a:schemeClr val="tx1">
                    <a:lumMod val="85000"/>
                    <a:lumOff val="15000"/>
                  </a:schemeClr>
                </a:solidFill>
              </a:rPr>
              <a:t>The processor and I/O devices can be used efficiently</a:t>
            </a:r>
          </a:p>
          <a:p>
            <a:pPr eaLnBrk="1" fontAlgn="auto" hangingPunct="1">
              <a:spcAft>
                <a:spcPts val="0"/>
              </a:spcAft>
              <a:defRPr/>
            </a:pPr>
            <a:endParaRPr lang="en-US" dirty="0">
              <a:solidFill>
                <a:schemeClr val="tx1">
                  <a:lumMod val="85000"/>
                  <a:lumOff val="15000"/>
                </a:schemeClr>
              </a:solidFill>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705D-6E1F-4163-9F75-69BFE54A5339}"/>
              </a:ext>
            </a:extLst>
          </p:cNvPr>
          <p:cNvSpPr>
            <a:spLocks noGrp="1"/>
          </p:cNvSpPr>
          <p:nvPr>
            <p:ph type="title"/>
          </p:nvPr>
        </p:nvSpPr>
        <p:spPr>
          <a:xfrm>
            <a:off x="658813" y="456252"/>
            <a:ext cx="7824788" cy="1323041"/>
          </a:xfrm>
        </p:spPr>
        <p:txBody>
          <a:bodyPr/>
          <a:lstStyle/>
          <a:p>
            <a:pPr algn="l" eaLnBrk="1" fontAlgn="auto" hangingPunct="1">
              <a:spcAft>
                <a:spcPts val="0"/>
              </a:spcAft>
              <a:defRPr/>
            </a:pP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Control</a:t>
            </a:r>
            <a:b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Information</a:t>
            </a:r>
          </a:p>
        </p:txBody>
      </p:sp>
      <p:sp>
        <p:nvSpPr>
          <p:cNvPr id="91139" name="Content Placeholder 2">
            <a:extLst>
              <a:ext uri="{FF2B5EF4-FFF2-40B4-BE49-F238E27FC236}">
                <a16:creationId xmlns:a16="http://schemas.microsoft.com/office/drawing/2014/main" id="{4619B287-D187-F252-259E-B7F0E9E2CAE2}"/>
              </a:ext>
            </a:extLst>
          </p:cNvPr>
          <p:cNvSpPr>
            <a:spLocks noGrp="1"/>
          </p:cNvSpPr>
          <p:nvPr>
            <p:ph sz="half" idx="1"/>
          </p:nvPr>
        </p:nvSpPr>
        <p:spPr>
          <a:xfrm>
            <a:off x="609600" y="2514600"/>
            <a:ext cx="7848600" cy="2819400"/>
          </a:xfrm>
        </p:spPr>
        <p:txBody>
          <a:bodyPr/>
          <a:lstStyle/>
          <a:p>
            <a:pPr eaLnBrk="1" hangingPunct="1"/>
            <a:r>
              <a:rPr lang="en-NZ" altLang="en-US" sz="2800"/>
              <a:t>The additional information needed by the OS to control and coordinate the various active processes</a:t>
            </a:r>
          </a:p>
          <a:p>
            <a:pPr eaLnBrk="1" hangingPunct="1"/>
            <a:r>
              <a:rPr lang="en-NZ" altLang="en-US" sz="2800"/>
              <a:t>Forms the 3</a:t>
            </a:r>
            <a:r>
              <a:rPr lang="en-NZ" altLang="en-US" sz="2800" baseline="30000"/>
              <a:t>rd</a:t>
            </a:r>
            <a:r>
              <a:rPr lang="en-NZ" altLang="en-US" sz="2800"/>
              <a:t> part of the PCB (along with </a:t>
            </a:r>
            <a:br>
              <a:rPr lang="en-NZ" altLang="en-US" sz="2800"/>
            </a:br>
            <a:r>
              <a:rPr lang="en-NZ" altLang="en-US" sz="2800"/>
              <a:t>process ID and processor state information)</a:t>
            </a:r>
          </a:p>
        </p:txBody>
      </p:sp>
      <p:pic>
        <p:nvPicPr>
          <p:cNvPr id="91140" name="Picture 5">
            <a:extLst>
              <a:ext uri="{FF2B5EF4-FFF2-40B4-BE49-F238E27FC236}">
                <a16:creationId xmlns:a16="http://schemas.microsoft.com/office/drawing/2014/main" id="{70437DDA-F9C7-BCF1-F560-488D1F77C3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124200"/>
            <a:ext cx="1878013"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a:extLst>
              <a:ext uri="{FF2B5EF4-FFF2-40B4-BE49-F238E27FC236}">
                <a16:creationId xmlns:a16="http://schemas.microsoft.com/office/drawing/2014/main" id="{8C8DD445-4F6B-EF04-866D-D1C934817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533400"/>
            <a:ext cx="5295900" cy="586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1B7A9E3-FFB1-417F-B302-ECC655917F31}"/>
              </a:ext>
            </a:extLst>
          </p:cNvPr>
          <p:cNvSpPr/>
          <p:nvPr/>
        </p:nvSpPr>
        <p:spPr>
          <a:xfrm>
            <a:off x="457200" y="914400"/>
            <a:ext cx="2514600" cy="3108325"/>
          </a:xfrm>
          <a:prstGeom prst="rect">
            <a:avLst/>
          </a:prstGeom>
        </p:spPr>
        <p:txBody>
          <a:bodyPr>
            <a:spAutoFit/>
          </a:bodyPr>
          <a:lstStyle/>
          <a:p>
            <a:pPr eaLnBrk="1" hangingPunct="1">
              <a:defRPr/>
            </a:pPr>
            <a:r>
              <a:rPr lang="en-US" sz="2800" b="1"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Typical</a:t>
            </a:r>
          </a:p>
          <a:p>
            <a:pPr eaLnBrk="1" hangingPunct="1">
              <a:defRPr/>
            </a:pPr>
            <a:endParaRPr lang="en-US" sz="2800" b="1"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a:p>
            <a:pPr eaLnBrk="1" hangingPunct="1">
              <a:defRPr/>
            </a:pPr>
            <a:r>
              <a:rPr lang="en-US" sz="2800" b="1"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Elements </a:t>
            </a:r>
          </a:p>
          <a:p>
            <a:pPr eaLnBrk="1" hangingPunct="1">
              <a:defRPr/>
            </a:pPr>
            <a:endParaRPr lang="en-US" sz="2800" b="1"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a:p>
            <a:pPr eaLnBrk="1" hangingPunct="1">
              <a:defRPr/>
            </a:pPr>
            <a:r>
              <a:rPr lang="en-US" sz="2800" b="1"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of a Process </a:t>
            </a:r>
          </a:p>
          <a:p>
            <a:pPr eaLnBrk="1" hangingPunct="1">
              <a:defRPr/>
            </a:pPr>
            <a:endParaRPr lang="en-US" sz="2800" b="1" dirty="0">
              <a:solidFill>
                <a:schemeClr val="accent1">
                  <a:lumMod val="75000"/>
                </a:schemeClr>
              </a:solidFill>
              <a:effectLst>
                <a:outerShdw blurRad="50800" dist="38100" dir="2700000" algn="tl" rotWithShape="0">
                  <a:prstClr val="black">
                    <a:alpha val="40000"/>
                  </a:prstClr>
                </a:outerShdw>
              </a:effectLst>
              <a:latin typeface="+mj-lt"/>
              <a:ea typeface="+mj-ea"/>
              <a:cs typeface="+mj-cs"/>
            </a:endParaRPr>
          </a:p>
          <a:p>
            <a:pPr eaLnBrk="1" hangingPunct="1">
              <a:defRPr/>
            </a:pPr>
            <a:r>
              <a:rPr lang="en-US" sz="2800" b="1" dirty="0">
                <a:solidFill>
                  <a:schemeClr val="accent1">
                    <a:lumMod val="75000"/>
                  </a:schemeClr>
                </a:solidFill>
                <a:effectLst>
                  <a:outerShdw blurRad="50800" dist="38100" dir="2700000" algn="tl" rotWithShape="0">
                    <a:prstClr val="black">
                      <a:alpha val="40000"/>
                    </a:prstClr>
                  </a:outerShdw>
                </a:effectLst>
                <a:latin typeface="+mj-lt"/>
                <a:ea typeface="+mj-ea"/>
                <a:cs typeface="+mj-cs"/>
              </a:rPr>
              <a:t>Control Block</a:t>
            </a:r>
          </a:p>
        </p:txBody>
      </p:sp>
      <p:pic>
        <p:nvPicPr>
          <p:cNvPr id="93188" name="Picture 3">
            <a:extLst>
              <a:ext uri="{FF2B5EF4-FFF2-40B4-BE49-F238E27FC236}">
                <a16:creationId xmlns:a16="http://schemas.microsoft.com/office/drawing/2014/main" id="{5C6DC3D2-7D97-46D9-22CD-060CDB33DA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343400"/>
            <a:ext cx="18923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zoom dir="in"/>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F5E4-B159-4F49-A508-BA049695A441}"/>
              </a:ext>
            </a:extLst>
          </p:cNvPr>
          <p:cNvSpPr>
            <a:spLocks noGrp="1"/>
          </p:cNvSpPr>
          <p:nvPr>
            <p:ph type="title"/>
          </p:nvPr>
        </p:nvSpPr>
        <p:spPr>
          <a:xfrm>
            <a:off x="381000" y="533400"/>
            <a:ext cx="8382000" cy="1098332"/>
          </a:xfrm>
        </p:spPr>
        <p:txBody>
          <a:bodyPr/>
          <a:lstStyle/>
          <a:p>
            <a:pPr eaLnBrk="1" fontAlgn="auto" hangingPunct="1">
              <a:lnSpc>
                <a:spcPts val="4300"/>
              </a:lnSpc>
              <a:spcBef>
                <a:spcPts val="0"/>
              </a:spcBef>
              <a:spcAft>
                <a:spcPts val="0"/>
              </a:spcAft>
              <a:defRPr/>
            </a:pPr>
            <a:r>
              <a:rPr lang="en-NZ" sz="3000" b="1" kern="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 of Process </a:t>
            </a:r>
            <a:br>
              <a:rPr lang="en-NZ" sz="3000" b="1" kern="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sz="3000" b="1" kern="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Images in Virtual Memory</a:t>
            </a:r>
          </a:p>
        </p:txBody>
      </p:sp>
      <p:pic>
        <p:nvPicPr>
          <p:cNvPr id="95235" name="Picture 2">
            <a:extLst>
              <a:ext uri="{FF2B5EF4-FFF2-40B4-BE49-F238E27FC236}">
                <a16:creationId xmlns:a16="http://schemas.microsoft.com/office/drawing/2014/main" id="{E9EB6CF4-6917-5F19-F81C-5A70ACC96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28800"/>
            <a:ext cx="6248400"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Picture 3">
            <a:extLst>
              <a:ext uri="{FF2B5EF4-FFF2-40B4-BE49-F238E27FC236}">
                <a16:creationId xmlns:a16="http://schemas.microsoft.com/office/drawing/2014/main" id="{69A16FC8-568A-D42E-1595-EA7435B656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685800"/>
            <a:ext cx="874713"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dir="l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E1CF-8770-4A5B-B241-0B76C9841FA8}"/>
              </a:ext>
            </a:extLst>
          </p:cNvPr>
          <p:cNvSpPr>
            <a:spLocks noGrp="1"/>
          </p:cNvSpPr>
          <p:nvPr>
            <p:ph type="title"/>
          </p:nvPr>
        </p:nvSpPr>
        <p:spPr>
          <a:xfrm>
            <a:off x="685800" y="685800"/>
            <a:ext cx="7824788" cy="1169693"/>
          </a:xfrm>
        </p:spPr>
        <p:txBody>
          <a:bodyPr/>
          <a:lstStyle/>
          <a:p>
            <a:pPr algn="l" eaLnBrk="1" fontAlgn="auto" hangingPunct="1">
              <a:spcAft>
                <a:spcPts val="0"/>
              </a:spcAft>
              <a:defRPr/>
            </a:pP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Role of the </a:t>
            </a:r>
            <a:b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Control Block</a:t>
            </a:r>
          </a:p>
        </p:txBody>
      </p:sp>
      <p:sp>
        <p:nvSpPr>
          <p:cNvPr id="3" name="Content Placeholder 2">
            <a:extLst>
              <a:ext uri="{FF2B5EF4-FFF2-40B4-BE49-F238E27FC236}">
                <a16:creationId xmlns:a16="http://schemas.microsoft.com/office/drawing/2014/main" id="{EBC82947-0686-40E6-B27E-7390C479B7CE}"/>
              </a:ext>
            </a:extLst>
          </p:cNvPr>
          <p:cNvSpPr>
            <a:spLocks noGrp="1"/>
          </p:cNvSpPr>
          <p:nvPr>
            <p:ph sz="half" idx="1"/>
          </p:nvPr>
        </p:nvSpPr>
        <p:spPr>
          <a:xfrm>
            <a:off x="685800" y="2362200"/>
            <a:ext cx="7848600" cy="4114800"/>
          </a:xfrm>
        </p:spPr>
        <p:txBody>
          <a:bodyPr rtlCol="0"/>
          <a:lstStyle/>
          <a:p>
            <a:pPr eaLnBrk="1" fontAlgn="auto" hangingPunct="1">
              <a:spcAft>
                <a:spcPts val="0"/>
              </a:spcAft>
              <a:defRPr/>
            </a:pPr>
            <a:r>
              <a:rPr lang="en-NZ" dirty="0">
                <a:solidFill>
                  <a:schemeClr val="tx1">
                    <a:lumMod val="85000"/>
                    <a:lumOff val="15000"/>
                  </a:schemeClr>
                </a:solidFill>
              </a:rPr>
              <a:t>The most important data structure in an OS</a:t>
            </a:r>
          </a:p>
          <a:p>
            <a:pPr marL="681038" lvl="1" indent="-215900" eaLnBrk="1" fontAlgn="auto" hangingPunct="1">
              <a:spcAft>
                <a:spcPts val="0"/>
              </a:spcAft>
              <a:defRPr/>
            </a:pPr>
            <a:r>
              <a:rPr lang="en-NZ" dirty="0">
                <a:solidFill>
                  <a:schemeClr val="tx1">
                    <a:lumMod val="85000"/>
                    <a:lumOff val="15000"/>
                  </a:schemeClr>
                </a:solidFill>
              </a:rPr>
              <a:t> contains all of the information about a process that is needed by the OS</a:t>
            </a:r>
          </a:p>
          <a:p>
            <a:pPr marL="681038" lvl="1" indent="-215900" eaLnBrk="1" fontAlgn="auto" hangingPunct="1">
              <a:spcAft>
                <a:spcPts val="0"/>
              </a:spcAft>
              <a:defRPr/>
            </a:pPr>
            <a:r>
              <a:rPr lang="en-NZ" dirty="0">
                <a:solidFill>
                  <a:schemeClr val="tx1">
                    <a:lumMod val="85000"/>
                    <a:lumOff val="15000"/>
                  </a:schemeClr>
                </a:solidFill>
              </a:rPr>
              <a:t>blocks are read and/or modified by virtually every module in the OS</a:t>
            </a:r>
          </a:p>
          <a:p>
            <a:pPr marL="681038" lvl="1" indent="-215900" eaLnBrk="1" fontAlgn="auto" hangingPunct="1">
              <a:spcAft>
                <a:spcPts val="0"/>
              </a:spcAft>
              <a:defRPr/>
            </a:pPr>
            <a:r>
              <a:rPr lang="en-NZ" dirty="0">
                <a:solidFill>
                  <a:schemeClr val="tx1">
                    <a:lumMod val="85000"/>
                    <a:lumOff val="15000"/>
                  </a:schemeClr>
                </a:solidFill>
              </a:rPr>
              <a:t>defines the state of the OS</a:t>
            </a:r>
          </a:p>
          <a:p>
            <a:pPr eaLnBrk="1" fontAlgn="auto" hangingPunct="1">
              <a:spcAft>
                <a:spcPts val="0"/>
              </a:spcAft>
              <a:defRPr/>
            </a:pPr>
            <a:r>
              <a:rPr lang="en-NZ" dirty="0">
                <a:solidFill>
                  <a:schemeClr val="tx1">
                    <a:lumMod val="85000"/>
                    <a:lumOff val="15000"/>
                  </a:schemeClr>
                </a:solidFill>
              </a:rPr>
              <a:t>Difficulty is not access, but protection</a:t>
            </a:r>
          </a:p>
          <a:p>
            <a:pPr marL="681038" lvl="1" indent="-215900" eaLnBrk="1" fontAlgn="auto" hangingPunct="1">
              <a:spcAft>
                <a:spcPts val="0"/>
              </a:spcAft>
              <a:defRPr/>
            </a:pPr>
            <a:r>
              <a:rPr lang="en-NZ" dirty="0">
                <a:solidFill>
                  <a:schemeClr val="tx1">
                    <a:lumMod val="85000"/>
                    <a:lumOff val="15000"/>
                  </a:schemeClr>
                </a:solidFill>
              </a:rPr>
              <a:t>a bug in a single routine could damage process control blocks, which could destroy the system’s ability to manage the affected processes</a:t>
            </a:r>
          </a:p>
          <a:p>
            <a:pPr marL="681038" lvl="1" indent="-215900" eaLnBrk="1" fontAlgn="auto" hangingPunct="1">
              <a:spcAft>
                <a:spcPts val="0"/>
              </a:spcAft>
              <a:defRPr/>
            </a:pPr>
            <a:r>
              <a:rPr lang="en-NZ" dirty="0">
                <a:solidFill>
                  <a:schemeClr val="tx1">
                    <a:lumMod val="85000"/>
                    <a:lumOff val="15000"/>
                  </a:schemeClr>
                </a:solidFill>
              </a:rPr>
              <a:t>a design change in the structure or semantics of the process control block could affect a number of modules in the OS</a:t>
            </a:r>
          </a:p>
          <a:p>
            <a:pPr lvl="1" eaLnBrk="1" fontAlgn="auto" hangingPunct="1">
              <a:spcAft>
                <a:spcPts val="0"/>
              </a:spcAft>
              <a:defRPr/>
            </a:pPr>
            <a:endParaRPr lang="en-NZ" dirty="0">
              <a:solidFill>
                <a:schemeClr val="tx1">
                  <a:lumMod val="85000"/>
                  <a:lumOff val="1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10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8" dur="10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4" accel="50000" decel="5000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97F58C6D-2D98-4FED-AE96-1B636255625D}"/>
              </a:ext>
            </a:extLst>
          </p:cNvPr>
          <p:cNvSpPr>
            <a:spLocks noGrp="1"/>
          </p:cNvSpPr>
          <p:nvPr>
            <p:ph type="title"/>
          </p:nvPr>
        </p:nvSpPr>
        <p:spPr>
          <a:xfrm>
            <a:off x="658813" y="456253"/>
            <a:ext cx="7824788" cy="1143948"/>
          </a:xfrm>
        </p:spPr>
        <p:txBody>
          <a:bodyPr/>
          <a:lstStyle/>
          <a:p>
            <a:pPr algn="ctr"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Modes of Execution</a:t>
            </a:r>
          </a:p>
        </p:txBody>
      </p:sp>
      <p:sp>
        <p:nvSpPr>
          <p:cNvPr id="99331" name="Text Placeholder 3">
            <a:extLst>
              <a:ext uri="{FF2B5EF4-FFF2-40B4-BE49-F238E27FC236}">
                <a16:creationId xmlns:a16="http://schemas.microsoft.com/office/drawing/2014/main" id="{92BAAC9B-D7BD-EC52-A8CC-A710C60D8834}"/>
              </a:ext>
            </a:extLst>
          </p:cNvPr>
          <p:cNvSpPr>
            <a:spLocks noGrp="1"/>
          </p:cNvSpPr>
          <p:nvPr>
            <p:ph type="body" idx="1"/>
          </p:nvPr>
        </p:nvSpPr>
        <p:spPr>
          <a:xfrm>
            <a:off x="663575" y="2039938"/>
            <a:ext cx="3657600" cy="730250"/>
          </a:xfrm>
        </p:spPr>
        <p:txBody>
          <a:bodyPr/>
          <a:lstStyle/>
          <a:p>
            <a:pPr eaLnBrk="1" hangingPunct="1"/>
            <a:r>
              <a:rPr lang="en-US" altLang="en-US"/>
              <a:t>User Mode</a:t>
            </a:r>
          </a:p>
        </p:txBody>
      </p:sp>
      <p:sp>
        <p:nvSpPr>
          <p:cNvPr id="99332" name="Content Placeholder 2">
            <a:extLst>
              <a:ext uri="{FF2B5EF4-FFF2-40B4-BE49-F238E27FC236}">
                <a16:creationId xmlns:a16="http://schemas.microsoft.com/office/drawing/2014/main" id="{357684EB-508A-3B2D-4F48-1E147E796F7A}"/>
              </a:ext>
            </a:extLst>
          </p:cNvPr>
          <p:cNvSpPr>
            <a:spLocks noGrp="1"/>
          </p:cNvSpPr>
          <p:nvPr>
            <p:ph sz="half" idx="2"/>
          </p:nvPr>
        </p:nvSpPr>
        <p:spPr>
          <a:xfrm>
            <a:off x="685800" y="2514600"/>
            <a:ext cx="3657600" cy="3810000"/>
          </a:xfrm>
        </p:spPr>
        <p:txBody>
          <a:bodyPr/>
          <a:lstStyle/>
          <a:p>
            <a:pPr eaLnBrk="1" hangingPunct="1">
              <a:buFont typeface="Wingdings" panose="05000000000000000000" pitchFamily="2" charset="2"/>
              <a:buNone/>
            </a:pPr>
            <a:endParaRPr lang="en-US" altLang="en-US" sz="2400"/>
          </a:p>
          <a:p>
            <a:pPr lvl="1" eaLnBrk="1" hangingPunct="1"/>
            <a:r>
              <a:rPr lang="en-US" altLang="en-US" sz="2400"/>
              <a:t>less-privileged mode</a:t>
            </a:r>
          </a:p>
          <a:p>
            <a:pPr lvl="1" eaLnBrk="1" hangingPunct="1"/>
            <a:r>
              <a:rPr lang="en-US" altLang="en-US" sz="2400"/>
              <a:t>user programs typically execute in this mode</a:t>
            </a:r>
          </a:p>
        </p:txBody>
      </p:sp>
      <p:sp>
        <p:nvSpPr>
          <p:cNvPr id="99333" name="Text Placeholder 4">
            <a:extLst>
              <a:ext uri="{FF2B5EF4-FFF2-40B4-BE49-F238E27FC236}">
                <a16:creationId xmlns:a16="http://schemas.microsoft.com/office/drawing/2014/main" id="{A8EAA660-A4B4-73D9-8B44-FB5DA7677BC5}"/>
              </a:ext>
            </a:extLst>
          </p:cNvPr>
          <p:cNvSpPr>
            <a:spLocks noGrp="1"/>
          </p:cNvSpPr>
          <p:nvPr>
            <p:ph type="body" sz="quarter" idx="3"/>
          </p:nvPr>
        </p:nvSpPr>
        <p:spPr>
          <a:xfrm>
            <a:off x="4827588" y="2039938"/>
            <a:ext cx="3657600" cy="730250"/>
          </a:xfrm>
        </p:spPr>
        <p:txBody>
          <a:bodyPr/>
          <a:lstStyle/>
          <a:p>
            <a:pPr eaLnBrk="1" hangingPunct="1"/>
            <a:r>
              <a:rPr lang="en-US" altLang="en-US"/>
              <a:t>System Mode</a:t>
            </a:r>
          </a:p>
        </p:txBody>
      </p:sp>
      <p:sp>
        <p:nvSpPr>
          <p:cNvPr id="99334" name="Content Placeholder 5">
            <a:extLst>
              <a:ext uri="{FF2B5EF4-FFF2-40B4-BE49-F238E27FC236}">
                <a16:creationId xmlns:a16="http://schemas.microsoft.com/office/drawing/2014/main" id="{7E0ABB0C-78E0-ADC3-3FBC-7FFB16CA24CD}"/>
              </a:ext>
            </a:extLst>
          </p:cNvPr>
          <p:cNvSpPr>
            <a:spLocks noGrp="1"/>
          </p:cNvSpPr>
          <p:nvPr>
            <p:ph sz="quarter" idx="4"/>
          </p:nvPr>
        </p:nvSpPr>
        <p:spPr>
          <a:xfrm>
            <a:off x="4800600" y="2438400"/>
            <a:ext cx="3657600" cy="3176588"/>
          </a:xfrm>
        </p:spPr>
        <p:txBody>
          <a:bodyPr/>
          <a:lstStyle/>
          <a:p>
            <a:pPr eaLnBrk="1" hangingPunct="1">
              <a:buFont typeface="Wingdings" panose="05000000000000000000" pitchFamily="2" charset="2"/>
              <a:buNone/>
            </a:pPr>
            <a:endParaRPr lang="en-US" altLang="en-US" sz="2400"/>
          </a:p>
          <a:p>
            <a:pPr lvl="1" eaLnBrk="1" hangingPunct="1"/>
            <a:r>
              <a:rPr lang="en-US" altLang="en-US" sz="2400"/>
              <a:t>more-privileged mode</a:t>
            </a:r>
          </a:p>
          <a:p>
            <a:pPr lvl="1" eaLnBrk="1" hangingPunct="1"/>
            <a:r>
              <a:rPr lang="en-US" altLang="en-US" sz="2400"/>
              <a:t>also referred to as control mode or </a:t>
            </a:r>
            <a:r>
              <a:rPr lang="en-US" altLang="en-US" sz="2400" i="1"/>
              <a:t>kernel mode</a:t>
            </a:r>
          </a:p>
          <a:p>
            <a:pPr lvl="1" eaLnBrk="1" hangingPunct="1"/>
            <a:r>
              <a:rPr lang="en-US" altLang="en-US" sz="2400"/>
              <a:t>kernel of the operating system</a:t>
            </a:r>
          </a:p>
          <a:p>
            <a:pPr eaLnBrk="1" hangingPunct="1"/>
            <a:endParaRPr lang="en-US" altLang="en-US"/>
          </a:p>
        </p:txBody>
      </p:sp>
      <p:pic>
        <p:nvPicPr>
          <p:cNvPr id="99335" name="Picture 6">
            <a:extLst>
              <a:ext uri="{FF2B5EF4-FFF2-40B4-BE49-F238E27FC236}">
                <a16:creationId xmlns:a16="http://schemas.microsoft.com/office/drawing/2014/main" id="{6DA81179-2BCA-251F-C94B-FC465D82ED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876800"/>
            <a:ext cx="1470025"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6" name="Picture 8">
            <a:extLst>
              <a:ext uri="{FF2B5EF4-FFF2-40B4-BE49-F238E27FC236}">
                <a16:creationId xmlns:a16="http://schemas.microsoft.com/office/drawing/2014/main" id="{95E84EBF-CFC5-CECF-E3D1-C3B70921AF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5029200"/>
            <a:ext cx="153035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78" name="Object 2">
            <a:extLst>
              <a:ext uri="{FF2B5EF4-FFF2-40B4-BE49-F238E27FC236}">
                <a16:creationId xmlns:a16="http://schemas.microsoft.com/office/drawing/2014/main" id="{7359BA42-395E-2CDC-EE48-7B33BA13C26B}"/>
              </a:ext>
            </a:extLst>
          </p:cNvPr>
          <p:cNvGraphicFramePr>
            <a:graphicFrameLocks noChangeAspect="1"/>
          </p:cNvGraphicFramePr>
          <p:nvPr/>
        </p:nvGraphicFramePr>
        <p:xfrm>
          <a:off x="1981200" y="838200"/>
          <a:ext cx="6515100" cy="5607050"/>
        </p:xfrm>
        <a:graphic>
          <a:graphicData uri="http://schemas.openxmlformats.org/presentationml/2006/ole">
            <mc:AlternateContent xmlns:mc="http://schemas.openxmlformats.org/markup-compatibility/2006">
              <mc:Choice xmlns:v="urn:schemas-microsoft-com:vml" Requires="v">
                <p:oleObj spid="_x0000_s6145" name="Document" r:id="rId4" imgW="0" imgH="0" progId="">
                  <p:embed/>
                </p:oleObj>
              </mc:Choice>
              <mc:Fallback>
                <p:oleObj name="Document" r:id="rId4" imgW="0" imgH="0" progId="">
                  <p:embed/>
                  <p:pic>
                    <p:nvPicPr>
                      <p:cNvPr id="101378" name="Object 2">
                        <a:extLst>
                          <a:ext uri="{FF2B5EF4-FFF2-40B4-BE49-F238E27FC236}">
                            <a16:creationId xmlns:a16="http://schemas.microsoft.com/office/drawing/2014/main" id="{7359BA42-395E-2CDC-EE48-7B33BA13C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838200"/>
                        <a:ext cx="6515100" cy="560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1379" name="TextBox 10">
            <a:extLst>
              <a:ext uri="{FF2B5EF4-FFF2-40B4-BE49-F238E27FC236}">
                <a16:creationId xmlns:a16="http://schemas.microsoft.com/office/drawing/2014/main" id="{7F52613B-7395-C19E-D72E-1E9F152E0629}"/>
              </a:ext>
            </a:extLst>
          </p:cNvPr>
          <p:cNvSpPr txBox="1">
            <a:spLocks noChangeArrowheads="1"/>
          </p:cNvSpPr>
          <p:nvPr/>
        </p:nvSpPr>
        <p:spPr bwMode="auto">
          <a:xfrm>
            <a:off x="1920875" y="685800"/>
            <a:ext cx="6613525" cy="304800"/>
          </a:xfrm>
          <a:prstGeom prst="rect">
            <a:avLst/>
          </a:prstGeom>
          <a:blipFill dpi="0" rotWithShape="1">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endParaRPr lang="en-US" altLang="en-US" sz="1800">
              <a:solidFill>
                <a:schemeClr val="tx1"/>
              </a:solidFill>
              <a:latin typeface="Arial" panose="020B0604020202020204" pitchFamily="34" charset="0"/>
            </a:endParaRPr>
          </a:p>
        </p:txBody>
      </p:sp>
      <p:sp>
        <p:nvSpPr>
          <p:cNvPr id="12" name="TextBox 11">
            <a:extLst>
              <a:ext uri="{FF2B5EF4-FFF2-40B4-BE49-F238E27FC236}">
                <a16:creationId xmlns:a16="http://schemas.microsoft.com/office/drawing/2014/main" id="{75F86496-A671-47B2-9C8B-085FEE3CCAA5}"/>
              </a:ext>
            </a:extLst>
          </p:cNvPr>
          <p:cNvSpPr txBox="1"/>
          <p:nvPr/>
        </p:nvSpPr>
        <p:spPr>
          <a:xfrm>
            <a:off x="381000" y="1447800"/>
            <a:ext cx="1531938" cy="4154488"/>
          </a:xfrm>
          <a:prstGeom prst="rect">
            <a:avLst/>
          </a:prstGeom>
          <a:noFill/>
        </p:spPr>
        <p:txBody>
          <a:bodyPr>
            <a:spAutoFit/>
          </a:bodyPr>
          <a:lstStyle/>
          <a:p>
            <a:pPr eaLnBrk="1" hangingPunct="1">
              <a:defRPr/>
            </a:pPr>
            <a:r>
              <a:rPr lang="en-US" sz="2200" b="1" kern="600" dirty="0">
                <a:solidFill>
                  <a:schemeClr val="accent1">
                    <a:lumMod val="75000"/>
                  </a:schemeClr>
                </a:solidFill>
                <a:latin typeface="Arial" charset="0"/>
                <a:cs typeface="+mn-cs"/>
              </a:rPr>
              <a:t>   </a:t>
            </a:r>
          </a:p>
          <a:p>
            <a:pPr eaLnBrk="1" hangingPunct="1">
              <a:defRPr/>
            </a:pPr>
            <a:r>
              <a:rPr lang="en-US" sz="2200" b="1" kern="600" dirty="0">
                <a:solidFill>
                  <a:schemeClr val="accent1">
                    <a:lumMod val="75000"/>
                  </a:schemeClr>
                </a:solidFill>
                <a:latin typeface="Arial" charset="0"/>
                <a:cs typeface="+mn-cs"/>
              </a:rPr>
              <a:t>Typical </a:t>
            </a:r>
          </a:p>
          <a:p>
            <a:pPr eaLnBrk="1" hangingPunct="1">
              <a:defRPr/>
            </a:pPr>
            <a:endParaRPr lang="en-US" sz="2200" b="1" kern="600" dirty="0">
              <a:solidFill>
                <a:schemeClr val="accent1">
                  <a:lumMod val="75000"/>
                </a:schemeClr>
              </a:solidFill>
              <a:latin typeface="Arial" charset="0"/>
              <a:cs typeface="+mn-cs"/>
            </a:endParaRPr>
          </a:p>
          <a:p>
            <a:pPr eaLnBrk="1" hangingPunct="1">
              <a:defRPr/>
            </a:pPr>
            <a:r>
              <a:rPr lang="en-US" sz="2200" b="1" kern="600" dirty="0">
                <a:solidFill>
                  <a:schemeClr val="accent1">
                    <a:lumMod val="75000"/>
                  </a:schemeClr>
                </a:solidFill>
                <a:latin typeface="Arial" charset="0"/>
                <a:cs typeface="+mn-cs"/>
              </a:rPr>
              <a:t>Functions</a:t>
            </a:r>
          </a:p>
          <a:p>
            <a:pPr eaLnBrk="1" hangingPunct="1">
              <a:defRPr/>
            </a:pPr>
            <a:r>
              <a:rPr lang="en-US" sz="2200" b="1" kern="600" dirty="0">
                <a:solidFill>
                  <a:schemeClr val="accent1">
                    <a:lumMod val="75000"/>
                  </a:schemeClr>
                </a:solidFill>
                <a:latin typeface="Arial" charset="0"/>
                <a:cs typeface="+mn-cs"/>
              </a:rPr>
              <a:t> </a:t>
            </a:r>
          </a:p>
          <a:p>
            <a:pPr eaLnBrk="1" hangingPunct="1">
              <a:defRPr/>
            </a:pPr>
            <a:r>
              <a:rPr lang="en-US" sz="2200" b="1" kern="600" dirty="0">
                <a:solidFill>
                  <a:schemeClr val="accent1">
                    <a:lumMod val="75000"/>
                  </a:schemeClr>
                </a:solidFill>
                <a:latin typeface="Arial" charset="0"/>
                <a:cs typeface="+mn-cs"/>
              </a:rPr>
              <a:t>of an </a:t>
            </a:r>
          </a:p>
          <a:p>
            <a:pPr eaLnBrk="1" hangingPunct="1">
              <a:defRPr/>
            </a:pPr>
            <a:endParaRPr lang="en-US" sz="2200" b="1" kern="600" dirty="0">
              <a:solidFill>
                <a:schemeClr val="accent1">
                  <a:lumMod val="75000"/>
                </a:schemeClr>
              </a:solidFill>
              <a:latin typeface="Arial" charset="0"/>
              <a:cs typeface="+mn-cs"/>
            </a:endParaRPr>
          </a:p>
          <a:p>
            <a:pPr eaLnBrk="1" hangingPunct="1">
              <a:defRPr/>
            </a:pPr>
            <a:r>
              <a:rPr lang="en-US" sz="2200" b="1" kern="600" dirty="0">
                <a:solidFill>
                  <a:schemeClr val="accent1">
                    <a:lumMod val="75000"/>
                  </a:schemeClr>
                </a:solidFill>
                <a:latin typeface="Arial" charset="0"/>
                <a:cs typeface="+mn-cs"/>
              </a:rPr>
              <a:t>Operating</a:t>
            </a:r>
          </a:p>
          <a:p>
            <a:pPr eaLnBrk="1" hangingPunct="1">
              <a:defRPr/>
            </a:pPr>
            <a:r>
              <a:rPr lang="en-US" sz="2200" b="1" kern="600" dirty="0">
                <a:solidFill>
                  <a:schemeClr val="accent1">
                    <a:lumMod val="75000"/>
                  </a:schemeClr>
                </a:solidFill>
                <a:latin typeface="Arial" charset="0"/>
                <a:cs typeface="+mn-cs"/>
              </a:rPr>
              <a:t> </a:t>
            </a:r>
          </a:p>
          <a:p>
            <a:pPr eaLnBrk="1" hangingPunct="1">
              <a:defRPr/>
            </a:pPr>
            <a:r>
              <a:rPr lang="en-US" sz="2200" b="1" kern="600" dirty="0">
                <a:solidFill>
                  <a:schemeClr val="accent1">
                    <a:lumMod val="75000"/>
                  </a:schemeClr>
                </a:solidFill>
                <a:latin typeface="Arial" charset="0"/>
                <a:cs typeface="+mn-cs"/>
              </a:rPr>
              <a:t>System</a:t>
            </a:r>
          </a:p>
          <a:p>
            <a:pPr eaLnBrk="1" hangingPunct="1">
              <a:defRPr/>
            </a:pPr>
            <a:r>
              <a:rPr lang="en-US" sz="2200" b="1" kern="600" dirty="0">
                <a:solidFill>
                  <a:schemeClr val="accent1">
                    <a:lumMod val="75000"/>
                  </a:schemeClr>
                </a:solidFill>
                <a:latin typeface="Arial" charset="0"/>
                <a:cs typeface="+mn-cs"/>
              </a:rPr>
              <a:t> </a:t>
            </a:r>
          </a:p>
          <a:p>
            <a:pPr eaLnBrk="1" hangingPunct="1">
              <a:defRPr/>
            </a:pPr>
            <a:r>
              <a:rPr lang="en-US" sz="2200" b="1" kern="600" dirty="0">
                <a:solidFill>
                  <a:schemeClr val="accent1">
                    <a:lumMod val="75000"/>
                  </a:schemeClr>
                </a:solidFill>
                <a:latin typeface="Arial" charset="0"/>
                <a:cs typeface="+mn-cs"/>
              </a:rPr>
              <a:t>Kernel</a:t>
            </a:r>
            <a:r>
              <a:rPr lang="en-US" sz="2200" kern="600" dirty="0">
                <a:solidFill>
                  <a:schemeClr val="accent1">
                    <a:lumMod val="75000"/>
                  </a:schemeClr>
                </a:solidFill>
                <a:latin typeface="Arial" charset="0"/>
                <a:cs typeface="+mn-cs"/>
              </a:rPr>
              <a:t> </a:t>
            </a:r>
          </a:p>
        </p:txBody>
      </p:sp>
    </p:spTree>
  </p:cSld>
  <p:clrMapOvr>
    <a:masterClrMapping/>
  </p:clrMapOvr>
  <p:transition spd="slow">
    <p:pull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670C76B8-569C-4B31-B6DD-9A683B07F84F}"/>
              </a:ext>
            </a:extLst>
          </p:cNvPr>
          <p:cNvSpPr>
            <a:spLocks noGrp="1"/>
          </p:cNvSpPr>
          <p:nvPr>
            <p:ph type="title"/>
          </p:nvPr>
        </p:nvSpPr>
        <p:spPr>
          <a:xfrm>
            <a:off x="658813" y="456253"/>
            <a:ext cx="7824788" cy="1220148"/>
          </a:xfrm>
        </p:spPr>
        <p:txBody>
          <a:bodyPr/>
          <a:lstStyle/>
          <a:p>
            <a:pPr algn="l"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Creation</a:t>
            </a:r>
          </a:p>
        </p:txBody>
      </p:sp>
      <p:sp>
        <p:nvSpPr>
          <p:cNvPr id="103427" name="Content Placeholder 2">
            <a:extLst>
              <a:ext uri="{FF2B5EF4-FFF2-40B4-BE49-F238E27FC236}">
                <a16:creationId xmlns:a16="http://schemas.microsoft.com/office/drawing/2014/main" id="{4F773071-E3FD-D44D-D12C-8ACCF6F1FC0D}"/>
              </a:ext>
            </a:extLst>
          </p:cNvPr>
          <p:cNvSpPr>
            <a:spLocks noGrp="1"/>
          </p:cNvSpPr>
          <p:nvPr>
            <p:ph sz="half" idx="1"/>
          </p:nvPr>
        </p:nvSpPr>
        <p:spPr>
          <a:xfrm>
            <a:off x="533400" y="1905000"/>
            <a:ext cx="7848600" cy="3962400"/>
          </a:xfrm>
        </p:spPr>
        <p:txBody>
          <a:bodyPr/>
          <a:lstStyle/>
          <a:p>
            <a:pPr eaLnBrk="1" hangingPunct="1"/>
            <a:r>
              <a:rPr lang="en-NZ" altLang="en-US" sz="2800"/>
              <a:t>Once the OS decides to create a new process it:</a:t>
            </a:r>
          </a:p>
        </p:txBody>
      </p:sp>
      <p:graphicFrame>
        <p:nvGraphicFramePr>
          <p:cNvPr id="4" name="Diagram 3">
            <a:extLst>
              <a:ext uri="{FF2B5EF4-FFF2-40B4-BE49-F238E27FC236}">
                <a16:creationId xmlns:a16="http://schemas.microsoft.com/office/drawing/2014/main" id="{0C52C0EA-BEAE-4A99-8D5E-0F1C0F2CE869}"/>
              </a:ext>
            </a:extLst>
          </p:cNvPr>
          <p:cNvGraphicFramePr/>
          <p:nvPr/>
        </p:nvGraphicFramePr>
        <p:xfrm>
          <a:off x="1600200" y="2438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6AE4-BA40-493D-8C91-82F6F1DE916C}"/>
              </a:ext>
            </a:extLst>
          </p:cNvPr>
          <p:cNvSpPr>
            <a:spLocks noGrp="1"/>
          </p:cNvSpPr>
          <p:nvPr>
            <p:ph type="title"/>
          </p:nvPr>
        </p:nvSpPr>
        <p:spPr>
          <a:xfrm>
            <a:off x="457200" y="685800"/>
            <a:ext cx="7391400" cy="609600"/>
          </a:xfrm>
        </p:spPr>
        <p:txBody>
          <a:bodyPr/>
          <a:lstStyle/>
          <a:p>
            <a:pPr eaLnBrk="1" fontAlgn="auto" hangingPunct="1">
              <a:spcAft>
                <a:spcPts val="0"/>
              </a:spcAft>
              <a:defRPr/>
            </a:pPr>
            <a:r>
              <a:rPr lang="en-NZ" b="1" dirty="0">
                <a:solidFill>
                  <a:schemeClr val="accent1">
                    <a:lumMod val="75000"/>
                  </a:schemeClr>
                </a:solidFill>
              </a:rPr>
              <a:t>Process (Context) Switching</a:t>
            </a:r>
          </a:p>
        </p:txBody>
      </p:sp>
      <p:sp>
        <p:nvSpPr>
          <p:cNvPr id="10" name="Rectangle 9">
            <a:extLst>
              <a:ext uri="{FF2B5EF4-FFF2-40B4-BE49-F238E27FC236}">
                <a16:creationId xmlns:a16="http://schemas.microsoft.com/office/drawing/2014/main" id="{D153D6CB-6F9A-419E-ACEC-7960D2E71F4D}"/>
              </a:ext>
            </a:extLst>
          </p:cNvPr>
          <p:cNvSpPr/>
          <p:nvPr/>
        </p:nvSpPr>
        <p:spPr>
          <a:xfrm>
            <a:off x="457200" y="1752600"/>
            <a:ext cx="8077200" cy="646113"/>
          </a:xfrm>
          <a:prstGeom prst="rect">
            <a:avLst/>
          </a:prstGeom>
        </p:spPr>
        <p:txBody>
          <a:bodyPr>
            <a:spAutoFit/>
          </a:bodyPr>
          <a:lstStyle/>
          <a:p>
            <a:pPr eaLnBrk="1" hangingPunct="1">
              <a:defRPr/>
            </a:pPr>
            <a:r>
              <a:rPr lang="en-NZ" b="1" dirty="0">
                <a:solidFill>
                  <a:schemeClr val="accent6">
                    <a:lumMod val="75000"/>
                  </a:schemeClr>
                </a:solidFill>
                <a:latin typeface="+mn-lt"/>
                <a:cs typeface="+mn-cs"/>
              </a:rPr>
              <a:t>A process switch may occur any time that the OS has gained control from the currently running process. Possible events giving OS control are: </a:t>
            </a:r>
          </a:p>
        </p:txBody>
      </p:sp>
      <p:graphicFrame>
        <p:nvGraphicFramePr>
          <p:cNvPr id="105476" name="Object 2">
            <a:extLst>
              <a:ext uri="{FF2B5EF4-FFF2-40B4-BE49-F238E27FC236}">
                <a16:creationId xmlns:a16="http://schemas.microsoft.com/office/drawing/2014/main" id="{6D51BDAA-5238-2FD3-20E3-D3A7EBFC50F7}"/>
              </a:ext>
            </a:extLst>
          </p:cNvPr>
          <p:cNvGraphicFramePr>
            <a:graphicFrameLocks noChangeAspect="1"/>
          </p:cNvGraphicFramePr>
          <p:nvPr/>
        </p:nvGraphicFramePr>
        <p:xfrm>
          <a:off x="457200" y="2590800"/>
          <a:ext cx="8229600" cy="3810000"/>
        </p:xfrm>
        <a:graphic>
          <a:graphicData uri="http://schemas.openxmlformats.org/presentationml/2006/ole">
            <mc:AlternateContent xmlns:mc="http://schemas.openxmlformats.org/markup-compatibility/2006">
              <mc:Choice xmlns:v="urn:schemas-microsoft-com:vml" Requires="v">
                <p:oleObj spid="_x0000_s7169" name="Document" r:id="rId4" imgW="0" imgH="0" progId="">
                  <p:embed/>
                </p:oleObj>
              </mc:Choice>
              <mc:Fallback>
                <p:oleObj name="Document" r:id="rId4" imgW="0" imgH="0" progId="">
                  <p:embed/>
                  <p:pic>
                    <p:nvPicPr>
                      <p:cNvPr id="105476" name="Object 2">
                        <a:extLst>
                          <a:ext uri="{FF2B5EF4-FFF2-40B4-BE49-F238E27FC236}">
                            <a16:creationId xmlns:a16="http://schemas.microsoft.com/office/drawing/2014/main" id="{6D51BDAA-5238-2FD3-20E3-D3A7EBFC5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590800"/>
                        <a:ext cx="82296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slow">
    <p:pull dir="l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BE3876-303B-4D35-8591-C81CE09F158B}"/>
              </a:ext>
            </a:extLst>
          </p:cNvPr>
          <p:cNvSpPr>
            <a:spLocks noGrp="1"/>
          </p:cNvSpPr>
          <p:nvPr>
            <p:ph type="title"/>
          </p:nvPr>
        </p:nvSpPr>
        <p:spPr>
          <a:xfrm>
            <a:off x="658812" y="456252"/>
            <a:ext cx="8027987" cy="1143947"/>
          </a:xfrm>
        </p:spPr>
        <p:txBody>
          <a:bodyPr/>
          <a:lstStyle/>
          <a:p>
            <a:pPr algn="ctr" eaLnBrk="1" fontAlgn="auto" hangingPunct="1">
              <a:spcAft>
                <a:spcPts val="0"/>
              </a:spcAft>
              <a:defRPr/>
            </a:pPr>
            <a:r>
              <a:rPr lang="en-US" b="1" dirty="0">
                <a:ln w="1905"/>
                <a:solidFill>
                  <a:schemeClr val="accent1">
                    <a:lumMod val="75000"/>
                  </a:schemeClr>
                </a:solidFill>
                <a:effectLst>
                  <a:innerShdw blurRad="69850" dist="43180" dir="5400000">
                    <a:srgbClr val="000000">
                      <a:alpha val="65000"/>
                    </a:srgbClr>
                  </a:innerShdw>
                </a:effectLst>
              </a:rPr>
              <a:t>System Interrupts</a:t>
            </a:r>
          </a:p>
        </p:txBody>
      </p:sp>
      <p:sp>
        <p:nvSpPr>
          <p:cNvPr id="107523" name="Text Placeholder 10">
            <a:extLst>
              <a:ext uri="{FF2B5EF4-FFF2-40B4-BE49-F238E27FC236}">
                <a16:creationId xmlns:a16="http://schemas.microsoft.com/office/drawing/2014/main" id="{8458F8A6-6F45-3B67-EB55-364200F79A02}"/>
              </a:ext>
            </a:extLst>
          </p:cNvPr>
          <p:cNvSpPr>
            <a:spLocks noGrp="1"/>
          </p:cNvSpPr>
          <p:nvPr>
            <p:ph type="body" idx="1"/>
          </p:nvPr>
        </p:nvSpPr>
        <p:spPr>
          <a:xfrm>
            <a:off x="663575" y="2039938"/>
            <a:ext cx="3657600" cy="730250"/>
          </a:xfrm>
        </p:spPr>
        <p:txBody>
          <a:bodyPr/>
          <a:lstStyle/>
          <a:p>
            <a:pPr eaLnBrk="1" hangingPunct="1"/>
            <a:r>
              <a:rPr lang="en-US" altLang="en-US" sz="3000"/>
              <a:t>Interrupt</a:t>
            </a:r>
          </a:p>
        </p:txBody>
      </p:sp>
      <p:sp>
        <p:nvSpPr>
          <p:cNvPr id="9" name="Content Placeholder 8">
            <a:extLst>
              <a:ext uri="{FF2B5EF4-FFF2-40B4-BE49-F238E27FC236}">
                <a16:creationId xmlns:a16="http://schemas.microsoft.com/office/drawing/2014/main" id="{F292B6A9-A881-4C2C-8635-8D4945741CE9}"/>
              </a:ext>
            </a:extLst>
          </p:cNvPr>
          <p:cNvSpPr>
            <a:spLocks noGrp="1"/>
          </p:cNvSpPr>
          <p:nvPr>
            <p:ph sz="half" idx="2"/>
          </p:nvPr>
        </p:nvSpPr>
        <p:spPr>
          <a:xfrm>
            <a:off x="304800" y="2743200"/>
            <a:ext cx="3657600" cy="3810000"/>
          </a:xfrm>
        </p:spPr>
        <p:txBody>
          <a:bodyPr rtlCol="0">
            <a:normAutofit fontScale="92500" lnSpcReduction="10000"/>
          </a:bodyPr>
          <a:lstStyle/>
          <a:p>
            <a:pPr marL="465138" lvl="2" indent="-295275" eaLnBrk="1" fontAlgn="auto" hangingPunct="1">
              <a:spcAft>
                <a:spcPts val="0"/>
              </a:spcAft>
              <a:defRPr/>
            </a:pPr>
            <a:r>
              <a:rPr lang="en-US" sz="2000" dirty="0">
                <a:solidFill>
                  <a:schemeClr val="tx1">
                    <a:lumMod val="85000"/>
                    <a:lumOff val="15000"/>
                  </a:schemeClr>
                </a:solidFill>
              </a:rPr>
              <a:t>Due to some sort of event that is external to and independent of the currently running process</a:t>
            </a:r>
          </a:p>
          <a:p>
            <a:pPr marL="914400" lvl="3" indent="-279400" eaLnBrk="1" fontAlgn="auto" hangingPunct="1">
              <a:spcAft>
                <a:spcPts val="0"/>
              </a:spcAft>
              <a:defRPr/>
            </a:pPr>
            <a:r>
              <a:rPr lang="en-US" sz="2000" dirty="0">
                <a:solidFill>
                  <a:schemeClr val="tx1">
                    <a:lumMod val="85000"/>
                    <a:lumOff val="15000"/>
                  </a:schemeClr>
                </a:solidFill>
              </a:rPr>
              <a:t>clock interrupt</a:t>
            </a:r>
          </a:p>
          <a:p>
            <a:pPr marL="914400" lvl="3" indent="-279400" eaLnBrk="1" fontAlgn="auto" hangingPunct="1">
              <a:spcAft>
                <a:spcPts val="0"/>
              </a:spcAft>
              <a:defRPr/>
            </a:pPr>
            <a:r>
              <a:rPr lang="en-US" sz="2000" dirty="0">
                <a:solidFill>
                  <a:schemeClr val="tx1">
                    <a:lumMod val="85000"/>
                    <a:lumOff val="15000"/>
                  </a:schemeClr>
                </a:solidFill>
              </a:rPr>
              <a:t>I/O interrupt</a:t>
            </a:r>
          </a:p>
          <a:p>
            <a:pPr marL="914400" lvl="3" indent="-279400" eaLnBrk="1" fontAlgn="auto" hangingPunct="1">
              <a:spcAft>
                <a:spcPts val="0"/>
              </a:spcAft>
              <a:defRPr/>
            </a:pPr>
            <a:r>
              <a:rPr lang="en-US" sz="2000" dirty="0">
                <a:solidFill>
                  <a:schemeClr val="tx1">
                    <a:lumMod val="85000"/>
                    <a:lumOff val="15000"/>
                  </a:schemeClr>
                </a:solidFill>
              </a:rPr>
              <a:t>memory fault</a:t>
            </a:r>
          </a:p>
          <a:p>
            <a:pPr marL="465138" lvl="2" indent="-295275" eaLnBrk="1" fontAlgn="auto" hangingPunct="1">
              <a:spcAft>
                <a:spcPts val="0"/>
              </a:spcAft>
              <a:defRPr/>
            </a:pPr>
            <a:r>
              <a:rPr lang="en-US" sz="2000" dirty="0">
                <a:solidFill>
                  <a:schemeClr val="tx1">
                    <a:lumMod val="85000"/>
                    <a:lumOff val="15000"/>
                  </a:schemeClr>
                </a:solidFill>
              </a:rPr>
              <a:t>Time slice</a:t>
            </a:r>
          </a:p>
          <a:p>
            <a:pPr marL="747713" lvl="3" indent="-295275" eaLnBrk="1" fontAlgn="auto" hangingPunct="1">
              <a:spcAft>
                <a:spcPts val="0"/>
              </a:spcAft>
              <a:defRPr/>
            </a:pPr>
            <a:r>
              <a:rPr lang="en-US" sz="2000" dirty="0">
                <a:solidFill>
                  <a:schemeClr val="tx1">
                    <a:lumMod val="85000"/>
                    <a:lumOff val="15000"/>
                  </a:schemeClr>
                </a:solidFill>
              </a:rPr>
              <a:t>the maximum amount of time that a process can execute before being interrupted</a:t>
            </a:r>
          </a:p>
        </p:txBody>
      </p:sp>
      <p:sp>
        <p:nvSpPr>
          <p:cNvPr id="107525" name="Text Placeholder 11">
            <a:extLst>
              <a:ext uri="{FF2B5EF4-FFF2-40B4-BE49-F238E27FC236}">
                <a16:creationId xmlns:a16="http://schemas.microsoft.com/office/drawing/2014/main" id="{17926EA9-B150-D7EA-ADDC-26E0CCBAA343}"/>
              </a:ext>
            </a:extLst>
          </p:cNvPr>
          <p:cNvSpPr>
            <a:spLocks noGrp="1"/>
          </p:cNvSpPr>
          <p:nvPr>
            <p:ph type="body" sz="quarter" idx="3"/>
          </p:nvPr>
        </p:nvSpPr>
        <p:spPr>
          <a:xfrm>
            <a:off x="4827588" y="2039938"/>
            <a:ext cx="3657600" cy="730250"/>
          </a:xfrm>
        </p:spPr>
        <p:txBody>
          <a:bodyPr/>
          <a:lstStyle/>
          <a:p>
            <a:pPr eaLnBrk="1" hangingPunct="1"/>
            <a:r>
              <a:rPr lang="en-US" altLang="en-US" sz="3000"/>
              <a:t>Trap</a:t>
            </a:r>
          </a:p>
        </p:txBody>
      </p:sp>
      <p:sp>
        <p:nvSpPr>
          <p:cNvPr id="13" name="Content Placeholder 12">
            <a:extLst>
              <a:ext uri="{FF2B5EF4-FFF2-40B4-BE49-F238E27FC236}">
                <a16:creationId xmlns:a16="http://schemas.microsoft.com/office/drawing/2014/main" id="{78139062-3496-D995-DE07-57E5FB185E17}"/>
              </a:ext>
            </a:extLst>
          </p:cNvPr>
          <p:cNvSpPr>
            <a:spLocks noGrp="1"/>
          </p:cNvSpPr>
          <p:nvPr>
            <p:ph sz="quarter" idx="4"/>
          </p:nvPr>
        </p:nvSpPr>
        <p:spPr>
          <a:xfrm>
            <a:off x="4724400" y="2743200"/>
            <a:ext cx="3886200" cy="3810000"/>
          </a:xfrm>
        </p:spPr>
        <p:txBody>
          <a:bodyPr/>
          <a:lstStyle/>
          <a:p>
            <a:pPr marL="465138" lvl="2" indent="-295275" eaLnBrk="1" hangingPunct="1"/>
            <a:r>
              <a:rPr lang="en-US" altLang="en-US" sz="2000"/>
              <a:t>An error or exception condition generated within the currently running process</a:t>
            </a:r>
          </a:p>
          <a:p>
            <a:pPr marL="465138" lvl="2" indent="-295275" eaLnBrk="1" hangingPunct="1"/>
            <a:r>
              <a:rPr lang="en-US" altLang="en-US" sz="2000"/>
              <a:t>OS determines if the condition is fatal</a:t>
            </a:r>
          </a:p>
          <a:p>
            <a:pPr marL="852488" lvl="3" indent="-279400" eaLnBrk="1" hangingPunct="1"/>
            <a:r>
              <a:rPr lang="en-US" altLang="en-US" sz="2000"/>
              <a:t>moved to the Exit state and a process switch occurs</a:t>
            </a:r>
          </a:p>
          <a:p>
            <a:pPr marL="852488" lvl="3" indent="-279400" eaLnBrk="1" hangingPunct="1"/>
            <a:r>
              <a:rPr lang="en-US" altLang="en-US" sz="2000"/>
              <a:t>action will depend on the nature of the error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0" fill="hold"/>
                                        <p:tgtEl>
                                          <p:spTgt spid="9">
                                            <p:txEl>
                                              <p:pRg st="0" end="0"/>
                                            </p:txEl>
                                          </p:spTgt>
                                        </p:tgtEl>
                                        <p:attrNameLst>
                                          <p:attrName>ppt_w</p:attrName>
                                        </p:attrNameLst>
                                      </p:cBhvr>
                                      <p:tavLst>
                                        <p:tav tm="0" fmla="#ppt_w*sin(2.5*pi*$)">
                                          <p:val>
                                            <p:fltVal val="0"/>
                                          </p:val>
                                        </p:tav>
                                        <p:tav tm="100000">
                                          <p:val>
                                            <p:fltVal val="1"/>
                                          </p:val>
                                        </p:tav>
                                      </p:tavLst>
                                    </p:anim>
                                    <p:anim calcmode="lin" valueType="num">
                                      <p:cBhvr>
                                        <p:cTn id="8" dur="5000" fill="hold"/>
                                        <p:tgtEl>
                                          <p:spTgt spid="9">
                                            <p:txEl>
                                              <p:pRg st="0" end="0"/>
                                            </p:txEl>
                                          </p:spTgt>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p:cTn id="11" dur="5000" fill="hold"/>
                                        <p:tgtEl>
                                          <p:spTgt spid="9">
                                            <p:txEl>
                                              <p:pRg st="1" end="1"/>
                                            </p:txEl>
                                          </p:spTgt>
                                        </p:tgtEl>
                                        <p:attrNameLst>
                                          <p:attrName>ppt_w</p:attrName>
                                        </p:attrNameLst>
                                      </p:cBhvr>
                                      <p:tavLst>
                                        <p:tav tm="0" fmla="#ppt_w*sin(2.5*pi*$)">
                                          <p:val>
                                            <p:fltVal val="0"/>
                                          </p:val>
                                        </p:tav>
                                        <p:tav tm="100000">
                                          <p:val>
                                            <p:fltVal val="1"/>
                                          </p:val>
                                        </p:tav>
                                      </p:tavLst>
                                    </p:anim>
                                    <p:anim calcmode="lin" valueType="num">
                                      <p:cBhvr>
                                        <p:cTn id="12" dur="5000" fill="hold"/>
                                        <p:tgtEl>
                                          <p:spTgt spid="9">
                                            <p:txEl>
                                              <p:pRg st="1" end="1"/>
                                            </p:txEl>
                                          </p:spTgt>
                                        </p:tgtEl>
                                        <p:attrNameLst>
                                          <p:attrName>ppt_h</p:attrName>
                                        </p:attrNameLst>
                                      </p:cBhvr>
                                      <p:tavLst>
                                        <p:tav tm="0">
                                          <p:val>
                                            <p:strVal val="#ppt_h"/>
                                          </p:val>
                                        </p:tav>
                                        <p:tav tm="100000">
                                          <p:val>
                                            <p:strVal val="#ppt_h"/>
                                          </p:val>
                                        </p:tav>
                                      </p:tavLst>
                                    </p:anim>
                                  </p:childTnLst>
                                </p:cTn>
                              </p:par>
                              <p:par>
                                <p:cTn id="13" presetID="19" presetClass="entr" presetSubtype="1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p:cTn id="15" dur="5000" fill="hold"/>
                                        <p:tgtEl>
                                          <p:spTgt spid="9">
                                            <p:txEl>
                                              <p:pRg st="2" end="2"/>
                                            </p:txEl>
                                          </p:spTgt>
                                        </p:tgtEl>
                                        <p:attrNameLst>
                                          <p:attrName>ppt_w</p:attrName>
                                        </p:attrNameLst>
                                      </p:cBhvr>
                                      <p:tavLst>
                                        <p:tav tm="0" fmla="#ppt_w*sin(2.5*pi*$)">
                                          <p:val>
                                            <p:fltVal val="0"/>
                                          </p:val>
                                        </p:tav>
                                        <p:tav tm="100000">
                                          <p:val>
                                            <p:fltVal val="1"/>
                                          </p:val>
                                        </p:tav>
                                      </p:tavLst>
                                    </p:anim>
                                    <p:anim calcmode="lin" valueType="num">
                                      <p:cBhvr>
                                        <p:cTn id="16" dur="5000" fill="hold"/>
                                        <p:tgtEl>
                                          <p:spTgt spid="9">
                                            <p:txEl>
                                              <p:pRg st="2" end="2"/>
                                            </p:txEl>
                                          </p:spTgt>
                                        </p:tgtEl>
                                        <p:attrNameLst>
                                          <p:attrName>ppt_h</p:attrName>
                                        </p:attrNameLst>
                                      </p:cBhvr>
                                      <p:tavLst>
                                        <p:tav tm="0">
                                          <p:val>
                                            <p:strVal val="#ppt_h"/>
                                          </p:val>
                                        </p:tav>
                                        <p:tav tm="100000">
                                          <p:val>
                                            <p:strVal val="#ppt_h"/>
                                          </p:val>
                                        </p:tav>
                                      </p:tavLst>
                                    </p:anim>
                                  </p:childTnLst>
                                </p:cTn>
                              </p:par>
                              <p:par>
                                <p:cTn id="17" presetID="19" presetClass="entr" presetSubtype="1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p:cTn id="19" dur="5000" fill="hold"/>
                                        <p:tgtEl>
                                          <p:spTgt spid="9">
                                            <p:txEl>
                                              <p:pRg st="3" end="3"/>
                                            </p:txEl>
                                          </p:spTgt>
                                        </p:tgtEl>
                                        <p:attrNameLst>
                                          <p:attrName>ppt_w</p:attrName>
                                        </p:attrNameLst>
                                      </p:cBhvr>
                                      <p:tavLst>
                                        <p:tav tm="0" fmla="#ppt_w*sin(2.5*pi*$)">
                                          <p:val>
                                            <p:fltVal val="0"/>
                                          </p:val>
                                        </p:tav>
                                        <p:tav tm="100000">
                                          <p:val>
                                            <p:fltVal val="1"/>
                                          </p:val>
                                        </p:tav>
                                      </p:tavLst>
                                    </p:anim>
                                    <p:anim calcmode="lin" valueType="num">
                                      <p:cBhvr>
                                        <p:cTn id="20" dur="5000" fill="hold"/>
                                        <p:tgtEl>
                                          <p:spTgt spid="9">
                                            <p:txEl>
                                              <p:pRg st="3" end="3"/>
                                            </p:txEl>
                                          </p:spTgt>
                                        </p:tgtEl>
                                        <p:attrNameLst>
                                          <p:attrName>ppt_h</p:attrName>
                                        </p:attrNameLst>
                                      </p:cBhvr>
                                      <p:tavLst>
                                        <p:tav tm="0">
                                          <p:val>
                                            <p:strVal val="#ppt_h"/>
                                          </p:val>
                                        </p:tav>
                                        <p:tav tm="100000">
                                          <p:val>
                                            <p:strVal val="#ppt_h"/>
                                          </p:val>
                                        </p:tav>
                                      </p:tavLst>
                                    </p:anim>
                                  </p:childTnLst>
                                </p:cTn>
                              </p:par>
                              <p:par>
                                <p:cTn id="21" presetID="19" presetClass="entr" presetSubtype="10" fill="hold" grpId="0"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 calcmode="lin" valueType="num">
                                      <p:cBhvr>
                                        <p:cTn id="23" dur="5000" fill="hold"/>
                                        <p:tgtEl>
                                          <p:spTgt spid="9">
                                            <p:txEl>
                                              <p:pRg st="4" end="4"/>
                                            </p:txEl>
                                          </p:spTgt>
                                        </p:tgtEl>
                                        <p:attrNameLst>
                                          <p:attrName>ppt_w</p:attrName>
                                        </p:attrNameLst>
                                      </p:cBhvr>
                                      <p:tavLst>
                                        <p:tav tm="0" fmla="#ppt_w*sin(2.5*pi*$)">
                                          <p:val>
                                            <p:fltVal val="0"/>
                                          </p:val>
                                        </p:tav>
                                        <p:tav tm="100000">
                                          <p:val>
                                            <p:fltVal val="1"/>
                                          </p:val>
                                        </p:tav>
                                      </p:tavLst>
                                    </p:anim>
                                    <p:anim calcmode="lin" valueType="num">
                                      <p:cBhvr>
                                        <p:cTn id="24" dur="5000" fill="hold"/>
                                        <p:tgtEl>
                                          <p:spTgt spid="9">
                                            <p:txEl>
                                              <p:pRg st="4" end="4"/>
                                            </p:txEl>
                                          </p:spTgt>
                                        </p:tgtEl>
                                        <p:attrNameLst>
                                          <p:attrName>ppt_h</p:attrName>
                                        </p:attrNameLst>
                                      </p:cBhvr>
                                      <p:tavLst>
                                        <p:tav tm="0">
                                          <p:val>
                                            <p:strVal val="#ppt_h"/>
                                          </p:val>
                                        </p:tav>
                                        <p:tav tm="100000">
                                          <p:val>
                                            <p:strVal val="#ppt_h"/>
                                          </p:val>
                                        </p:tav>
                                      </p:tavLst>
                                    </p:anim>
                                  </p:childTnLst>
                                </p:cTn>
                              </p:par>
                              <p:par>
                                <p:cTn id="25" presetID="19" presetClass="entr" presetSubtype="10" fill="hold" grpId="0"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 calcmode="lin" valueType="num">
                                      <p:cBhvr>
                                        <p:cTn id="27" dur="5000" fill="hold"/>
                                        <p:tgtEl>
                                          <p:spTgt spid="9">
                                            <p:txEl>
                                              <p:pRg st="5" end="5"/>
                                            </p:txEl>
                                          </p:spTgt>
                                        </p:tgtEl>
                                        <p:attrNameLst>
                                          <p:attrName>ppt_w</p:attrName>
                                        </p:attrNameLst>
                                      </p:cBhvr>
                                      <p:tavLst>
                                        <p:tav tm="0" fmla="#ppt_w*sin(2.5*pi*$)">
                                          <p:val>
                                            <p:fltVal val="0"/>
                                          </p:val>
                                        </p:tav>
                                        <p:tav tm="100000">
                                          <p:val>
                                            <p:fltVal val="1"/>
                                          </p:val>
                                        </p:tav>
                                      </p:tavLst>
                                    </p:anim>
                                    <p:anim calcmode="lin" valueType="num">
                                      <p:cBhvr>
                                        <p:cTn id="28" dur="5000" fill="hold"/>
                                        <p:tgtEl>
                                          <p:spTgt spid="9">
                                            <p:txEl>
                                              <p:pRg st="5" end="5"/>
                                            </p:txEl>
                                          </p:spTgt>
                                        </p:tgtEl>
                                        <p:attrNameLst>
                                          <p:attrName>ppt_h</p:attrName>
                                        </p:attrNameLst>
                                      </p:cBhvr>
                                      <p:tavLst>
                                        <p:tav tm="0">
                                          <p:val>
                                            <p:strVal val="#ppt_h"/>
                                          </p:val>
                                        </p:tav>
                                        <p:tav tm="100000">
                                          <p:val>
                                            <p:strVal val="#ppt_h"/>
                                          </p:val>
                                        </p:tav>
                                      </p:tavLst>
                                    </p:anim>
                                  </p:childTnLst>
                                </p:cTn>
                              </p:par>
                              <p:par>
                                <p:cTn id="29" presetID="19" presetClass="entr" presetSubtype="10" fill="hold" grpId="0" nodeType="with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p:cTn id="31" dur="5000" fill="hold"/>
                                        <p:tgtEl>
                                          <p:spTgt spid="13">
                                            <p:txEl>
                                              <p:pRg st="0" end="0"/>
                                            </p:txEl>
                                          </p:spTgt>
                                        </p:tgtEl>
                                        <p:attrNameLst>
                                          <p:attrName>ppt_w</p:attrName>
                                        </p:attrNameLst>
                                      </p:cBhvr>
                                      <p:tavLst>
                                        <p:tav tm="0" fmla="#ppt_w*sin(2.5*pi*$)">
                                          <p:val>
                                            <p:fltVal val="0"/>
                                          </p:val>
                                        </p:tav>
                                        <p:tav tm="100000">
                                          <p:val>
                                            <p:fltVal val="1"/>
                                          </p:val>
                                        </p:tav>
                                      </p:tavLst>
                                    </p:anim>
                                    <p:anim calcmode="lin" valueType="num">
                                      <p:cBhvr>
                                        <p:cTn id="32" dur="5000" fill="hold"/>
                                        <p:tgtEl>
                                          <p:spTgt spid="13">
                                            <p:txEl>
                                              <p:pRg st="0" end="0"/>
                                            </p:txEl>
                                          </p:spTgt>
                                        </p:tgtEl>
                                        <p:attrNameLst>
                                          <p:attrName>ppt_h</p:attrName>
                                        </p:attrNameLst>
                                      </p:cBhvr>
                                      <p:tavLst>
                                        <p:tav tm="0">
                                          <p:val>
                                            <p:strVal val="#ppt_h"/>
                                          </p:val>
                                        </p:tav>
                                        <p:tav tm="100000">
                                          <p:val>
                                            <p:strVal val="#ppt_h"/>
                                          </p:val>
                                        </p:tav>
                                      </p:tavLst>
                                    </p:anim>
                                  </p:childTnLst>
                                </p:cTn>
                              </p:par>
                              <p:par>
                                <p:cTn id="33" presetID="19" presetClass="entr" presetSubtype="10" fill="hold" grpId="0" nodeType="with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 calcmode="lin" valueType="num">
                                      <p:cBhvr>
                                        <p:cTn id="35" dur="5000" fill="hold"/>
                                        <p:tgtEl>
                                          <p:spTgt spid="13">
                                            <p:txEl>
                                              <p:pRg st="1" end="1"/>
                                            </p:txEl>
                                          </p:spTgt>
                                        </p:tgtEl>
                                        <p:attrNameLst>
                                          <p:attrName>ppt_w</p:attrName>
                                        </p:attrNameLst>
                                      </p:cBhvr>
                                      <p:tavLst>
                                        <p:tav tm="0" fmla="#ppt_w*sin(2.5*pi*$)">
                                          <p:val>
                                            <p:fltVal val="0"/>
                                          </p:val>
                                        </p:tav>
                                        <p:tav tm="100000">
                                          <p:val>
                                            <p:fltVal val="1"/>
                                          </p:val>
                                        </p:tav>
                                      </p:tavLst>
                                    </p:anim>
                                    <p:anim calcmode="lin" valueType="num">
                                      <p:cBhvr>
                                        <p:cTn id="36" dur="5000" fill="hold"/>
                                        <p:tgtEl>
                                          <p:spTgt spid="13">
                                            <p:txEl>
                                              <p:pRg st="1" end="1"/>
                                            </p:txEl>
                                          </p:spTgt>
                                        </p:tgtEl>
                                        <p:attrNameLst>
                                          <p:attrName>ppt_h</p:attrName>
                                        </p:attrNameLst>
                                      </p:cBhvr>
                                      <p:tavLst>
                                        <p:tav tm="0">
                                          <p:val>
                                            <p:strVal val="#ppt_h"/>
                                          </p:val>
                                        </p:tav>
                                        <p:tav tm="100000">
                                          <p:val>
                                            <p:strVal val="#ppt_h"/>
                                          </p:val>
                                        </p:tav>
                                      </p:tavLst>
                                    </p:anim>
                                  </p:childTnLst>
                                </p:cTn>
                              </p:par>
                              <p:par>
                                <p:cTn id="37" presetID="19" presetClass="entr" presetSubtype="10" fill="hold" grpId="0" nodeType="withEffect">
                                  <p:stCondLst>
                                    <p:cond delay="0"/>
                                  </p:stCondLst>
                                  <p:childTnLst>
                                    <p:set>
                                      <p:cBhvr>
                                        <p:cTn id="38" dur="1" fill="hold">
                                          <p:stCondLst>
                                            <p:cond delay="0"/>
                                          </p:stCondLst>
                                        </p:cTn>
                                        <p:tgtEl>
                                          <p:spTgt spid="13">
                                            <p:txEl>
                                              <p:pRg st="2" end="2"/>
                                            </p:txEl>
                                          </p:spTgt>
                                        </p:tgtEl>
                                        <p:attrNameLst>
                                          <p:attrName>style.visibility</p:attrName>
                                        </p:attrNameLst>
                                      </p:cBhvr>
                                      <p:to>
                                        <p:strVal val="visible"/>
                                      </p:to>
                                    </p:set>
                                    <p:anim calcmode="lin" valueType="num">
                                      <p:cBhvr>
                                        <p:cTn id="39" dur="5000" fill="hold"/>
                                        <p:tgtEl>
                                          <p:spTgt spid="13">
                                            <p:txEl>
                                              <p:pRg st="2" end="2"/>
                                            </p:txEl>
                                          </p:spTgt>
                                        </p:tgtEl>
                                        <p:attrNameLst>
                                          <p:attrName>ppt_w</p:attrName>
                                        </p:attrNameLst>
                                      </p:cBhvr>
                                      <p:tavLst>
                                        <p:tav tm="0" fmla="#ppt_w*sin(2.5*pi*$)">
                                          <p:val>
                                            <p:fltVal val="0"/>
                                          </p:val>
                                        </p:tav>
                                        <p:tav tm="100000">
                                          <p:val>
                                            <p:fltVal val="1"/>
                                          </p:val>
                                        </p:tav>
                                      </p:tavLst>
                                    </p:anim>
                                    <p:anim calcmode="lin" valueType="num">
                                      <p:cBhvr>
                                        <p:cTn id="40" dur="5000" fill="hold"/>
                                        <p:tgtEl>
                                          <p:spTgt spid="13">
                                            <p:txEl>
                                              <p:pRg st="2" end="2"/>
                                            </p:txEl>
                                          </p:spTgt>
                                        </p:tgtEl>
                                        <p:attrNameLst>
                                          <p:attrName>ppt_h</p:attrName>
                                        </p:attrNameLst>
                                      </p:cBhvr>
                                      <p:tavLst>
                                        <p:tav tm="0">
                                          <p:val>
                                            <p:strVal val="#ppt_h"/>
                                          </p:val>
                                        </p:tav>
                                        <p:tav tm="100000">
                                          <p:val>
                                            <p:strVal val="#ppt_h"/>
                                          </p:val>
                                        </p:tav>
                                      </p:tavLst>
                                    </p:anim>
                                  </p:childTnLst>
                                </p:cTn>
                              </p:par>
                              <p:par>
                                <p:cTn id="41" presetID="19" presetClass="entr" presetSubtype="10" fill="hold" grpId="0" nodeType="withEffect">
                                  <p:stCondLst>
                                    <p:cond delay="0"/>
                                  </p:stCondLst>
                                  <p:childTnLst>
                                    <p:set>
                                      <p:cBhvr>
                                        <p:cTn id="42" dur="1" fill="hold">
                                          <p:stCondLst>
                                            <p:cond delay="0"/>
                                          </p:stCondLst>
                                        </p:cTn>
                                        <p:tgtEl>
                                          <p:spTgt spid="13">
                                            <p:txEl>
                                              <p:pRg st="3" end="3"/>
                                            </p:txEl>
                                          </p:spTgt>
                                        </p:tgtEl>
                                        <p:attrNameLst>
                                          <p:attrName>style.visibility</p:attrName>
                                        </p:attrNameLst>
                                      </p:cBhvr>
                                      <p:to>
                                        <p:strVal val="visible"/>
                                      </p:to>
                                    </p:set>
                                    <p:anim calcmode="lin" valueType="num">
                                      <p:cBhvr>
                                        <p:cTn id="43" dur="5000" fill="hold"/>
                                        <p:tgtEl>
                                          <p:spTgt spid="13">
                                            <p:txEl>
                                              <p:pRg st="3" end="3"/>
                                            </p:txEl>
                                          </p:spTgt>
                                        </p:tgtEl>
                                        <p:attrNameLst>
                                          <p:attrName>ppt_w</p:attrName>
                                        </p:attrNameLst>
                                      </p:cBhvr>
                                      <p:tavLst>
                                        <p:tav tm="0" fmla="#ppt_w*sin(2.5*pi*$)">
                                          <p:val>
                                            <p:fltVal val="0"/>
                                          </p:val>
                                        </p:tav>
                                        <p:tav tm="100000">
                                          <p:val>
                                            <p:fltVal val="1"/>
                                          </p:val>
                                        </p:tav>
                                      </p:tavLst>
                                    </p:anim>
                                    <p:anim calcmode="lin" valueType="num">
                                      <p:cBhvr>
                                        <p:cTn id="44" dur="5000" fill="hold"/>
                                        <p:tgtEl>
                                          <p:spTgt spid="13">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A0E978-111C-4A14-96BB-E92EA0806E09}"/>
              </a:ext>
            </a:extLst>
          </p:cNvPr>
          <p:cNvSpPr>
            <a:spLocks noGrp="1"/>
          </p:cNvSpPr>
          <p:nvPr>
            <p:ph type="title"/>
          </p:nvPr>
        </p:nvSpPr>
        <p:spPr>
          <a:xfrm>
            <a:off x="658813" y="456252"/>
            <a:ext cx="7824788" cy="1220147"/>
          </a:xfrm>
        </p:spPr>
        <p:txBody>
          <a:bodyPr/>
          <a:lstStyle/>
          <a:p>
            <a:pPr algn="l"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Mode Switching</a:t>
            </a:r>
          </a:p>
        </p:txBody>
      </p:sp>
      <p:graphicFrame>
        <p:nvGraphicFramePr>
          <p:cNvPr id="4" name="Content Placeholder 3">
            <a:extLst>
              <a:ext uri="{FF2B5EF4-FFF2-40B4-BE49-F238E27FC236}">
                <a16:creationId xmlns:a16="http://schemas.microsoft.com/office/drawing/2014/main" id="{66023222-1365-4CC7-834E-EE12FC9DB104}"/>
              </a:ext>
            </a:extLst>
          </p:cNvPr>
          <p:cNvGraphicFramePr>
            <a:graphicFrameLocks noGrp="1"/>
          </p:cNvGraphicFramePr>
          <p:nvPr>
            <p:ph sz="half" idx="1"/>
          </p:nvPr>
        </p:nvGraphicFramePr>
        <p:xfrm>
          <a:off x="654050" y="2286000"/>
          <a:ext cx="7848600" cy="3962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728A-CFB8-45E4-9FB4-6E7B691991AB}"/>
              </a:ext>
            </a:extLst>
          </p:cNvPr>
          <p:cNvSpPr>
            <a:spLocks noGrp="1"/>
          </p:cNvSpPr>
          <p:nvPr>
            <p:ph type="title"/>
          </p:nvPr>
        </p:nvSpPr>
        <p:spPr>
          <a:xfrm>
            <a:off x="658813" y="725488"/>
            <a:ext cx="7824787" cy="798512"/>
          </a:xfrm>
        </p:spPr>
        <p:txBody>
          <a:bodyPr/>
          <a:lstStyle/>
          <a:p>
            <a:pPr algn="ctr">
              <a:defRPr/>
            </a:pPr>
            <a:r>
              <a:rPr lang="en-US" altLang="en-US" dirty="0"/>
              <a:t>Process Concept</a:t>
            </a:r>
            <a:endParaRPr lang="en-US" dirty="0"/>
          </a:p>
        </p:txBody>
      </p:sp>
      <p:sp>
        <p:nvSpPr>
          <p:cNvPr id="21507" name="Rectangle 3">
            <a:extLst>
              <a:ext uri="{FF2B5EF4-FFF2-40B4-BE49-F238E27FC236}">
                <a16:creationId xmlns:a16="http://schemas.microsoft.com/office/drawing/2014/main" id="{AF168567-DFC8-F8BC-AA34-C1AB80770899}"/>
              </a:ext>
            </a:extLst>
          </p:cNvPr>
          <p:cNvSpPr>
            <a:spLocks noGrp="1"/>
          </p:cNvSpPr>
          <p:nvPr>
            <p:ph idx="1"/>
          </p:nvPr>
        </p:nvSpPr>
        <p:spPr>
          <a:xfrm>
            <a:off x="1222375" y="2071688"/>
            <a:ext cx="6697663" cy="4786312"/>
          </a:xfrm>
        </p:spPr>
        <p:txBody>
          <a:bodyPr/>
          <a:lstStyle/>
          <a:p>
            <a:r>
              <a:rPr lang="en-US" altLang="en-US" b="1">
                <a:solidFill>
                  <a:srgbClr val="3366FF"/>
                </a:solidFill>
              </a:rPr>
              <a:t>Process</a:t>
            </a:r>
            <a:r>
              <a:rPr lang="en-US" altLang="en-US"/>
              <a:t> – a program in execution; process execution must progress in sequential fashion</a:t>
            </a:r>
          </a:p>
          <a:p>
            <a:r>
              <a:rPr lang="en-US" altLang="en-US"/>
              <a:t>Program is </a:t>
            </a:r>
            <a:r>
              <a:rPr lang="en-US" altLang="en-US" b="1" i="1"/>
              <a:t>passive</a:t>
            </a:r>
            <a:r>
              <a:rPr lang="en-US" altLang="en-US"/>
              <a:t> entity stored on disk (</a:t>
            </a:r>
            <a:r>
              <a:rPr lang="en-US" altLang="en-US" b="1">
                <a:solidFill>
                  <a:srgbClr val="3366FF"/>
                </a:solidFill>
              </a:rPr>
              <a:t>executable file</a:t>
            </a:r>
            <a:r>
              <a:rPr lang="en-US" altLang="en-US"/>
              <a:t>), process is </a:t>
            </a:r>
            <a:r>
              <a:rPr lang="en-US" altLang="en-US" b="1" i="1"/>
              <a:t>active </a:t>
            </a:r>
          </a:p>
          <a:p>
            <a:pPr lvl="1"/>
            <a:r>
              <a:rPr lang="en-US" altLang="en-US"/>
              <a:t>Program becomes process when executable file loaded into memory</a:t>
            </a:r>
          </a:p>
          <a:p>
            <a:r>
              <a:rPr lang="en-US" altLang="en-US"/>
              <a:t>Execution of program started via:</a:t>
            </a:r>
          </a:p>
          <a:p>
            <a:pPr lvl="1"/>
            <a:r>
              <a:rPr lang="en-US" altLang="en-US"/>
              <a:t> GUI mouse clicks, </a:t>
            </a:r>
          </a:p>
          <a:p>
            <a:pPr lvl="1"/>
            <a:r>
              <a:rPr lang="en-US" altLang="en-US"/>
              <a:t> command line entry of its name, </a:t>
            </a:r>
          </a:p>
          <a:p>
            <a:pPr lvl="1"/>
            <a:r>
              <a:rPr lang="en-US" altLang="en-US"/>
              <a:t> etc</a:t>
            </a:r>
          </a:p>
          <a:p>
            <a:r>
              <a:rPr lang="en-US" altLang="en-US"/>
              <a:t>One program can be several processes</a:t>
            </a:r>
          </a:p>
          <a:p>
            <a:pPr lvl="1"/>
            <a:r>
              <a:rPr lang="en-US" altLang="en-US"/>
              <a:t>Consider multiple users executing the same program</a:t>
            </a:r>
          </a:p>
          <a:p>
            <a:pPr>
              <a:lnSpc>
                <a:spcPct val="90000"/>
              </a:lnSpc>
            </a:pPr>
            <a:endParaRPr lang="en-US" altLang="en-US"/>
          </a:p>
          <a:p>
            <a:pPr>
              <a:lnSpc>
                <a:spcPct val="90000"/>
              </a:lnSpc>
              <a:buFont typeface="Monotype Sorts" pitchFamily="-84" charset="2"/>
              <a:buNone/>
            </a:pPr>
            <a:endParaRPr lang="en-US" altLang="en-US"/>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A7B05F-7EE3-408A-B2F6-65341DA22CD6}"/>
              </a:ext>
            </a:extLst>
          </p:cNvPr>
          <p:cNvSpPr>
            <a:spLocks noGrp="1"/>
          </p:cNvSpPr>
          <p:nvPr>
            <p:ph type="title"/>
          </p:nvPr>
        </p:nvSpPr>
        <p:spPr>
          <a:xfrm>
            <a:off x="658813" y="456252"/>
            <a:ext cx="7824788" cy="1220147"/>
          </a:xfrm>
        </p:spPr>
        <p:txBody>
          <a:bodyPr/>
          <a:lstStyle/>
          <a:p>
            <a:pPr algn="l"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Mode Switching</a:t>
            </a:r>
          </a:p>
        </p:txBody>
      </p:sp>
      <p:sp>
        <p:nvSpPr>
          <p:cNvPr id="2" name="Content Placeholder 1">
            <a:extLst>
              <a:ext uri="{FF2B5EF4-FFF2-40B4-BE49-F238E27FC236}">
                <a16:creationId xmlns:a16="http://schemas.microsoft.com/office/drawing/2014/main" id="{210B75F8-2D9C-4C3C-8DD0-FE4AAB85F51B}"/>
              </a:ext>
            </a:extLst>
          </p:cNvPr>
          <p:cNvSpPr>
            <a:spLocks noGrp="1"/>
          </p:cNvSpPr>
          <p:nvPr>
            <p:ph sz="half" idx="1"/>
          </p:nvPr>
        </p:nvSpPr>
        <p:spPr>
          <a:xfrm>
            <a:off x="654050" y="2286000"/>
            <a:ext cx="7848600" cy="3886200"/>
          </a:xfrm>
        </p:spPr>
        <p:txBody>
          <a:bodyPr>
            <a:normAutofit fontScale="92500" lnSpcReduction="10000"/>
          </a:bodyPr>
          <a:lstStyle/>
          <a:p>
            <a:pPr>
              <a:defRPr/>
            </a:pPr>
            <a:r>
              <a:rPr lang="en-US" sz="3200" dirty="0"/>
              <a:t>A mode switch is distinct from a process switch.</a:t>
            </a:r>
          </a:p>
          <a:p>
            <a:pPr>
              <a:defRPr/>
            </a:pPr>
            <a:r>
              <a:rPr lang="en-US" sz="3200" dirty="0"/>
              <a:t>A mode switch can take place without changing the state of the executing process</a:t>
            </a:r>
          </a:p>
          <a:p>
            <a:pPr>
              <a:defRPr/>
            </a:pPr>
            <a:r>
              <a:rPr lang="en-US" sz="3200" dirty="0"/>
              <a:t>However, while processing a mode switch the OS may decide a process switch is needed; e.g., if the mode switch was caused by a timer interrupt or a process request for I/O</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BE917EC0-37C2-41CA-B84B-BE602CC89E2A}"/>
              </a:ext>
            </a:extLst>
          </p:cNvPr>
          <p:cNvSpPr>
            <a:spLocks noGrp="1"/>
          </p:cNvSpPr>
          <p:nvPr>
            <p:ph type="title"/>
          </p:nvPr>
        </p:nvSpPr>
        <p:spPr>
          <a:xfrm>
            <a:off x="658813" y="456253"/>
            <a:ext cx="7824788" cy="1143948"/>
          </a:xfrm>
        </p:spPr>
        <p:txBody>
          <a:bodyPr/>
          <a:lstStyle/>
          <a:p>
            <a:pPr algn="ctr"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Change of Process State</a:t>
            </a:r>
          </a:p>
        </p:txBody>
      </p:sp>
      <p:sp>
        <p:nvSpPr>
          <p:cNvPr id="113667" name="Content Placeholder 2">
            <a:extLst>
              <a:ext uri="{FF2B5EF4-FFF2-40B4-BE49-F238E27FC236}">
                <a16:creationId xmlns:a16="http://schemas.microsoft.com/office/drawing/2014/main" id="{E3F4DE1A-A5A8-3716-D880-8BD1AD7590A6}"/>
              </a:ext>
            </a:extLst>
          </p:cNvPr>
          <p:cNvSpPr>
            <a:spLocks noGrp="1"/>
          </p:cNvSpPr>
          <p:nvPr>
            <p:ph idx="4294967295"/>
          </p:nvPr>
        </p:nvSpPr>
        <p:spPr>
          <a:xfrm>
            <a:off x="381000" y="2057400"/>
            <a:ext cx="1905000" cy="1066800"/>
          </a:xfrm>
        </p:spPr>
        <p:txBody>
          <a:bodyPr/>
          <a:lstStyle/>
          <a:p>
            <a:pPr eaLnBrk="1" hangingPunct="1">
              <a:lnSpc>
                <a:spcPct val="90000"/>
              </a:lnSpc>
              <a:spcBef>
                <a:spcPts val="1200"/>
              </a:spcBef>
            </a:pPr>
            <a:r>
              <a:rPr lang="en-US" altLang="en-US"/>
              <a:t>The steps in a full process switch are:</a:t>
            </a:r>
          </a:p>
          <a:p>
            <a:pPr eaLnBrk="1" hangingPunct="1">
              <a:lnSpc>
                <a:spcPct val="90000"/>
              </a:lnSpc>
              <a:spcBef>
                <a:spcPct val="0"/>
              </a:spcBef>
              <a:buFont typeface="Wingdings" panose="05000000000000000000" pitchFamily="2" charset="2"/>
              <a:buNone/>
            </a:pPr>
            <a:endParaRPr lang="en-US" altLang="en-US"/>
          </a:p>
        </p:txBody>
      </p:sp>
      <p:graphicFrame>
        <p:nvGraphicFramePr>
          <p:cNvPr id="4" name="Diagram 3">
            <a:extLst>
              <a:ext uri="{FF2B5EF4-FFF2-40B4-BE49-F238E27FC236}">
                <a16:creationId xmlns:a16="http://schemas.microsoft.com/office/drawing/2014/main" id="{D2A9414E-ABCF-48AD-AF3B-95295CCF1BED}"/>
              </a:ext>
            </a:extLst>
          </p:cNvPr>
          <p:cNvGraphicFramePr/>
          <p:nvPr/>
        </p:nvGraphicFramePr>
        <p:xfrm>
          <a:off x="1295400" y="2057400"/>
          <a:ext cx="8382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3669" name="TextBox 4">
            <a:extLst>
              <a:ext uri="{FF2B5EF4-FFF2-40B4-BE49-F238E27FC236}">
                <a16:creationId xmlns:a16="http://schemas.microsoft.com/office/drawing/2014/main" id="{6E8674CF-C1F8-ACAB-D541-D62ED59F380B}"/>
              </a:ext>
            </a:extLst>
          </p:cNvPr>
          <p:cNvSpPr txBox="1">
            <a:spLocks noChangeArrowheads="1"/>
          </p:cNvSpPr>
          <p:nvPr/>
        </p:nvSpPr>
        <p:spPr bwMode="auto">
          <a:xfrm>
            <a:off x="1295400" y="3657600"/>
            <a:ext cx="56388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lnSpc>
                <a:spcPct val="90000"/>
              </a:lnSpc>
              <a:spcBef>
                <a:spcPts val="1200"/>
              </a:spcBef>
              <a:buClrTx/>
              <a:buSzTx/>
              <a:buFontTx/>
              <a:buNone/>
            </a:pPr>
            <a:r>
              <a:rPr lang="en-NZ" altLang="en-US" sz="1800">
                <a:solidFill>
                  <a:schemeClr val="tx1"/>
                </a:solidFill>
                <a:latin typeface="Arial" panose="020B0604020202020204" pitchFamily="34" charset="0"/>
              </a:rPr>
              <a:t>If the currently running process is to be moved to another state (Ready, Blocked, etc.), then the OS must make substantial changes in its environment</a:t>
            </a:r>
            <a:endParaRPr lang="en-US" altLang="en-US" sz="1800">
              <a:solidFill>
                <a:schemeClr val="tx1"/>
              </a:solidFill>
              <a:latin typeface="Arial" panose="020B0604020202020204" pitchFamily="34"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0E086139-C622-4C90-A651-C33859665D0F}"/>
              </a:ext>
            </a:extLst>
          </p:cNvPr>
          <p:cNvSpPr>
            <a:spLocks noGrp="1"/>
          </p:cNvSpPr>
          <p:nvPr>
            <p:ph type="title" idx="4294967295"/>
          </p:nvPr>
        </p:nvSpPr>
        <p:spPr>
          <a:xfrm>
            <a:off x="0" y="914400"/>
            <a:ext cx="4114800" cy="2592388"/>
          </a:xfrm>
        </p:spPr>
        <p:txBody>
          <a:bodyPr/>
          <a:lstStyle/>
          <a:p>
            <a:pPr algn="ctr" eaLnBrk="1" fontAlgn="auto" hangingPunct="1">
              <a:spcAft>
                <a:spcPts val="0"/>
              </a:spcAft>
              <a:defRPr/>
            </a:pPr>
            <a:r>
              <a:rPr lang="en-US" sz="4200" dirty="0">
                <a:solidFill>
                  <a:schemeClr val="accent1">
                    <a:lumMod val="75000"/>
                  </a:schemeClr>
                </a:solidFill>
              </a:rPr>
              <a:t>Execution </a:t>
            </a:r>
            <a:br>
              <a:rPr lang="en-US" sz="4200" dirty="0">
                <a:solidFill>
                  <a:schemeClr val="accent1">
                    <a:lumMod val="75000"/>
                  </a:schemeClr>
                </a:solidFill>
              </a:rPr>
            </a:br>
            <a:r>
              <a:rPr lang="en-US" sz="4200" dirty="0">
                <a:solidFill>
                  <a:schemeClr val="accent1">
                    <a:lumMod val="75000"/>
                  </a:schemeClr>
                </a:solidFill>
              </a:rPr>
              <a:t>of the </a:t>
            </a:r>
            <a:br>
              <a:rPr lang="en-US" sz="4200" dirty="0">
                <a:solidFill>
                  <a:schemeClr val="accent1">
                    <a:lumMod val="75000"/>
                  </a:schemeClr>
                </a:solidFill>
              </a:rPr>
            </a:br>
            <a:r>
              <a:rPr lang="en-US" sz="4200" dirty="0">
                <a:solidFill>
                  <a:schemeClr val="accent1">
                    <a:lumMod val="75000"/>
                  </a:schemeClr>
                </a:solidFill>
              </a:rPr>
              <a:t>Operating System</a:t>
            </a:r>
          </a:p>
        </p:txBody>
      </p:sp>
      <p:pic>
        <p:nvPicPr>
          <p:cNvPr id="115715" name="Content Placeholder 3">
            <a:extLst>
              <a:ext uri="{FF2B5EF4-FFF2-40B4-BE49-F238E27FC236}">
                <a16:creationId xmlns:a16="http://schemas.microsoft.com/office/drawing/2014/main" id="{6DCA65CB-6253-986E-7F9B-C871E330F324}"/>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2363" r="-62363"/>
          <a:stretch>
            <a:fillRect/>
          </a:stretch>
        </p:blipFill>
        <p:spPr>
          <a:xfrm>
            <a:off x="1752600" y="685800"/>
            <a:ext cx="9220200" cy="5713413"/>
          </a:xfrm>
        </p:spPr>
      </p:pic>
      <p:pic>
        <p:nvPicPr>
          <p:cNvPr id="115716" name="Picture 3">
            <a:extLst>
              <a:ext uri="{FF2B5EF4-FFF2-40B4-BE49-F238E27FC236}">
                <a16:creationId xmlns:a16="http://schemas.microsoft.com/office/drawing/2014/main" id="{0B313F01-21E5-1D2C-73B1-BF5DB463F8E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267200"/>
            <a:ext cx="1858963"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a:extLst>
              <a:ext uri="{FF2B5EF4-FFF2-40B4-BE49-F238E27FC236}">
                <a16:creationId xmlns:a16="http://schemas.microsoft.com/office/drawing/2014/main" id="{355ED23C-DDFB-DA1D-21E4-242FABDE0BDF}"/>
              </a:ext>
            </a:extLst>
          </p:cNvPr>
          <p:cNvSpPr>
            <a:spLocks noGrp="1" noChangeArrowheads="1"/>
          </p:cNvSpPr>
          <p:nvPr>
            <p:ph type="title"/>
          </p:nvPr>
        </p:nvSpPr>
        <p:spPr bwMode="auto">
          <a:xfrm>
            <a:off x="658813" y="1644650"/>
            <a:ext cx="3657600" cy="1098550"/>
          </a:xfrm>
        </p:spPr>
        <p:txBody>
          <a:bodyPr wrap="square" numCol="1" compatLnSpc="1">
            <a:prstTxWarp prst="textNoShape">
              <a:avLst/>
            </a:prstTxWarp>
          </a:bodyPr>
          <a:lstStyle/>
          <a:p>
            <a:pPr eaLnBrk="1" hangingPunct="1">
              <a:lnSpc>
                <a:spcPct val="90000"/>
              </a:lnSpc>
            </a:pPr>
            <a:r>
              <a:rPr lang="en-US" altLang="en-US"/>
              <a:t>Execution </a:t>
            </a:r>
            <a:r>
              <a:rPr lang="en-US" altLang="en-US" i="1"/>
              <a:t>Within</a:t>
            </a:r>
            <a:r>
              <a:rPr lang="en-US" altLang="en-US"/>
              <a:t> </a:t>
            </a:r>
            <a:br>
              <a:rPr lang="en-US" altLang="en-US"/>
            </a:br>
            <a:r>
              <a:rPr lang="en-US" altLang="en-US"/>
              <a:t>User Processes</a:t>
            </a:r>
          </a:p>
        </p:txBody>
      </p:sp>
      <p:pic>
        <p:nvPicPr>
          <p:cNvPr id="117763" name="Picture 3">
            <a:extLst>
              <a:ext uri="{FF2B5EF4-FFF2-40B4-BE49-F238E27FC236}">
                <a16:creationId xmlns:a16="http://schemas.microsoft.com/office/drawing/2014/main" id="{E81C3591-3DF4-33CB-A133-4C4A796CA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762000"/>
            <a:ext cx="3524250" cy="568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4" name="Picture 3">
            <a:extLst>
              <a:ext uri="{FF2B5EF4-FFF2-40B4-BE49-F238E27FC236}">
                <a16:creationId xmlns:a16="http://schemas.microsoft.com/office/drawing/2014/main" id="{433E7BE0-F278-9672-B158-36068BE045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267200"/>
            <a:ext cx="1858963"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dir="l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110F-912D-45A5-B792-D367A8B8F91E}"/>
              </a:ext>
            </a:extLst>
          </p:cNvPr>
          <p:cNvSpPr>
            <a:spLocks noGrp="1"/>
          </p:cNvSpPr>
          <p:nvPr>
            <p:ph type="title"/>
          </p:nvPr>
        </p:nvSpPr>
        <p:spPr>
          <a:xfrm>
            <a:off x="-304800" y="381000"/>
            <a:ext cx="6934200" cy="1219200"/>
          </a:xfrm>
        </p:spPr>
        <p:txBody>
          <a:bodyPr/>
          <a:lstStyle/>
          <a:p>
            <a:pPr eaLnBrk="1" fontAlgn="auto" hangingPunct="1">
              <a:spcAft>
                <a:spcPts val="0"/>
              </a:spcAft>
              <a:defRPr/>
            </a:pP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Security Issues</a:t>
            </a:r>
          </a:p>
        </p:txBody>
      </p:sp>
      <p:sp>
        <p:nvSpPr>
          <p:cNvPr id="3" name="Content Placeholder 2">
            <a:extLst>
              <a:ext uri="{FF2B5EF4-FFF2-40B4-BE49-F238E27FC236}">
                <a16:creationId xmlns:a16="http://schemas.microsoft.com/office/drawing/2014/main" id="{BF2DA7FF-9C02-642E-1FDB-3F69B9562E34}"/>
              </a:ext>
            </a:extLst>
          </p:cNvPr>
          <p:cNvSpPr>
            <a:spLocks noGrp="1"/>
          </p:cNvSpPr>
          <p:nvPr>
            <p:ph idx="4294967295"/>
          </p:nvPr>
        </p:nvSpPr>
        <p:spPr>
          <a:xfrm>
            <a:off x="609600" y="2209800"/>
            <a:ext cx="7848600" cy="4114800"/>
          </a:xfrm>
        </p:spPr>
        <p:txBody>
          <a:bodyPr/>
          <a:lstStyle/>
          <a:p>
            <a:pPr eaLnBrk="1" hangingPunct="1"/>
            <a:r>
              <a:rPr lang="en-NZ" altLang="en-US"/>
              <a:t>An OS associates a set of privileges with each process</a:t>
            </a:r>
          </a:p>
          <a:p>
            <a:pPr eaLnBrk="1" hangingPunct="1"/>
            <a:r>
              <a:rPr lang="en-NZ" altLang="en-US"/>
              <a:t>Typically a process that executes on behalf of a user has the privileges that the OS recognizes for that user</a:t>
            </a:r>
          </a:p>
          <a:p>
            <a:pPr eaLnBrk="1" hangingPunct="1"/>
            <a:r>
              <a:rPr lang="en-NZ" altLang="en-US"/>
              <a:t>Highest level of privilege is referred to as adminstrator, supervisor, or root access</a:t>
            </a:r>
          </a:p>
          <a:p>
            <a:pPr eaLnBrk="1" hangingPunct="1"/>
            <a:r>
              <a:rPr lang="en-NZ" altLang="en-US"/>
              <a:t>A key security issue in the design of any OS is                                   to prevent, or at least detect, attempts by a user or                        a                                        malware from gaining unauthorized privileges                                       on the system and from gaining root access</a:t>
            </a:r>
          </a:p>
          <a:p>
            <a:pPr eaLnBrk="1" hangingPunct="1"/>
            <a:endParaRPr lang="en-NZ" altLang="en-US"/>
          </a:p>
          <a:p>
            <a:pPr eaLnBrk="1" hangingPunct="1"/>
            <a:endParaRPr lang="en-NZ" altLang="en-US"/>
          </a:p>
        </p:txBody>
      </p:sp>
      <p:pic>
        <p:nvPicPr>
          <p:cNvPr id="119812" name="Picture 3">
            <a:extLst>
              <a:ext uri="{FF2B5EF4-FFF2-40B4-BE49-F238E27FC236}">
                <a16:creationId xmlns:a16="http://schemas.microsoft.com/office/drawing/2014/main" id="{24EC23A2-7C5C-41A3-9141-77C464A786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4419600"/>
            <a:ext cx="1989138"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10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2ECCD165-7840-41B0-9FDB-2427F8154160}"/>
              </a:ext>
            </a:extLst>
          </p:cNvPr>
          <p:cNvSpPr>
            <a:spLocks noGrp="1"/>
          </p:cNvSpPr>
          <p:nvPr>
            <p:ph type="title"/>
          </p:nvPr>
        </p:nvSpPr>
        <p:spPr>
          <a:xfrm>
            <a:off x="658813" y="456253"/>
            <a:ext cx="7824788" cy="1220148"/>
          </a:xfrm>
        </p:spPr>
        <p:txBody>
          <a:bodyPr/>
          <a:lstStyle/>
          <a:p>
            <a:pPr algn="ctr"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System Access Threats</a:t>
            </a:r>
          </a:p>
        </p:txBody>
      </p:sp>
      <p:sp>
        <p:nvSpPr>
          <p:cNvPr id="121859" name="Text Placeholder 3">
            <a:extLst>
              <a:ext uri="{FF2B5EF4-FFF2-40B4-BE49-F238E27FC236}">
                <a16:creationId xmlns:a16="http://schemas.microsoft.com/office/drawing/2014/main" id="{CC89F81F-3298-63DE-D065-A24BD4B3C5DD}"/>
              </a:ext>
            </a:extLst>
          </p:cNvPr>
          <p:cNvSpPr>
            <a:spLocks noGrp="1"/>
          </p:cNvSpPr>
          <p:nvPr>
            <p:ph type="body" idx="1"/>
          </p:nvPr>
        </p:nvSpPr>
        <p:spPr>
          <a:xfrm>
            <a:off x="663575" y="2039938"/>
            <a:ext cx="3657600" cy="730250"/>
          </a:xfrm>
        </p:spPr>
        <p:txBody>
          <a:bodyPr/>
          <a:lstStyle/>
          <a:p>
            <a:pPr eaLnBrk="1" hangingPunct="1"/>
            <a:r>
              <a:rPr lang="en-US" altLang="en-US"/>
              <a:t>Intruders</a:t>
            </a:r>
          </a:p>
        </p:txBody>
      </p:sp>
      <p:sp>
        <p:nvSpPr>
          <p:cNvPr id="121860" name="Content Placeholder 2">
            <a:extLst>
              <a:ext uri="{FF2B5EF4-FFF2-40B4-BE49-F238E27FC236}">
                <a16:creationId xmlns:a16="http://schemas.microsoft.com/office/drawing/2014/main" id="{6D6A42BA-290B-8D51-2555-20C4E39FEBF8}"/>
              </a:ext>
            </a:extLst>
          </p:cNvPr>
          <p:cNvSpPr>
            <a:spLocks noGrp="1"/>
          </p:cNvSpPr>
          <p:nvPr>
            <p:ph sz="half" idx="2"/>
          </p:nvPr>
        </p:nvSpPr>
        <p:spPr>
          <a:xfrm>
            <a:off x="663575" y="2797175"/>
            <a:ext cx="3657600" cy="4060825"/>
          </a:xfrm>
        </p:spPr>
        <p:txBody>
          <a:bodyPr/>
          <a:lstStyle/>
          <a:p>
            <a:pPr eaLnBrk="1" hangingPunct="1"/>
            <a:r>
              <a:rPr lang="en-US" altLang="en-US" sz="1600"/>
              <a:t>Often referred to as a hacker or cracker</a:t>
            </a:r>
          </a:p>
          <a:p>
            <a:pPr marL="282575" lvl="1" indent="-282575" eaLnBrk="1" hangingPunct="1">
              <a:spcBef>
                <a:spcPts val="1800"/>
              </a:spcBef>
            </a:pPr>
            <a:endParaRPr lang="en-US" altLang="en-US" sz="1600"/>
          </a:p>
          <a:p>
            <a:pPr marL="282575" lvl="1" indent="-282575" eaLnBrk="1" hangingPunct="1">
              <a:spcBef>
                <a:spcPts val="1800"/>
              </a:spcBef>
            </a:pPr>
            <a:endParaRPr lang="en-US" altLang="en-US" sz="1600"/>
          </a:p>
          <a:p>
            <a:pPr marL="282575" lvl="1" indent="-282575" eaLnBrk="1" hangingPunct="1">
              <a:spcBef>
                <a:spcPts val="1800"/>
              </a:spcBef>
            </a:pPr>
            <a:endParaRPr lang="en-US" altLang="en-US" sz="1600"/>
          </a:p>
          <a:p>
            <a:pPr marL="282575" lvl="1" indent="-282575" eaLnBrk="1" hangingPunct="1">
              <a:spcBef>
                <a:spcPts val="1800"/>
              </a:spcBef>
            </a:pPr>
            <a:r>
              <a:rPr lang="en-US" altLang="en-US" sz="1600"/>
              <a:t>Objective is to gain access to a system or to increase the range of privileges accessible on a system</a:t>
            </a:r>
          </a:p>
          <a:p>
            <a:pPr marL="282575" lvl="1" indent="-282575" eaLnBrk="1" hangingPunct="1">
              <a:spcBef>
                <a:spcPts val="1800"/>
              </a:spcBef>
            </a:pPr>
            <a:r>
              <a:rPr lang="en-US" altLang="en-US" sz="1600"/>
              <a:t>Attempts to acquire information that should have been protected</a:t>
            </a:r>
          </a:p>
        </p:txBody>
      </p:sp>
      <p:sp>
        <p:nvSpPr>
          <p:cNvPr id="121861" name="Text Placeholder 4">
            <a:extLst>
              <a:ext uri="{FF2B5EF4-FFF2-40B4-BE49-F238E27FC236}">
                <a16:creationId xmlns:a16="http://schemas.microsoft.com/office/drawing/2014/main" id="{B52FBB75-676B-6BCF-DAF8-265B26955FBE}"/>
              </a:ext>
            </a:extLst>
          </p:cNvPr>
          <p:cNvSpPr>
            <a:spLocks noGrp="1"/>
          </p:cNvSpPr>
          <p:nvPr>
            <p:ph type="body" sz="quarter" idx="3"/>
          </p:nvPr>
        </p:nvSpPr>
        <p:spPr>
          <a:xfrm>
            <a:off x="4827588" y="2039938"/>
            <a:ext cx="3657600" cy="730250"/>
          </a:xfrm>
        </p:spPr>
        <p:txBody>
          <a:bodyPr/>
          <a:lstStyle/>
          <a:p>
            <a:pPr eaLnBrk="1" hangingPunct="1"/>
            <a:r>
              <a:rPr lang="en-US" altLang="en-US"/>
              <a:t>Malicious Software</a:t>
            </a:r>
          </a:p>
        </p:txBody>
      </p:sp>
      <p:sp>
        <p:nvSpPr>
          <p:cNvPr id="121862" name="Content Placeholder 5">
            <a:extLst>
              <a:ext uri="{FF2B5EF4-FFF2-40B4-BE49-F238E27FC236}">
                <a16:creationId xmlns:a16="http://schemas.microsoft.com/office/drawing/2014/main" id="{EDE055D6-29F1-E633-F7B8-0FDB5B0756AA}"/>
              </a:ext>
            </a:extLst>
          </p:cNvPr>
          <p:cNvSpPr>
            <a:spLocks noGrp="1"/>
          </p:cNvSpPr>
          <p:nvPr>
            <p:ph sz="quarter" idx="4"/>
          </p:nvPr>
        </p:nvSpPr>
        <p:spPr>
          <a:xfrm>
            <a:off x="4827588" y="2797175"/>
            <a:ext cx="3657600" cy="3832225"/>
          </a:xfrm>
        </p:spPr>
        <p:txBody>
          <a:bodyPr/>
          <a:lstStyle/>
          <a:p>
            <a:pPr eaLnBrk="1" hangingPunct="1"/>
            <a:r>
              <a:rPr lang="en-US" altLang="en-US" sz="1600"/>
              <a:t>Most sophisticated types of threats to computer systems</a:t>
            </a:r>
          </a:p>
          <a:p>
            <a:pPr marL="282575" lvl="2" eaLnBrk="1" hangingPunct="1">
              <a:spcBef>
                <a:spcPts val="1800"/>
              </a:spcBef>
            </a:pPr>
            <a:endParaRPr lang="en-US" altLang="en-US" sz="1600"/>
          </a:p>
          <a:p>
            <a:pPr marL="282575" lvl="2" eaLnBrk="1" hangingPunct="1">
              <a:spcBef>
                <a:spcPts val="1800"/>
              </a:spcBef>
            </a:pPr>
            <a:endParaRPr lang="en-US" altLang="en-US" sz="1600"/>
          </a:p>
          <a:p>
            <a:pPr marL="282575" lvl="2" eaLnBrk="1" hangingPunct="1">
              <a:spcBef>
                <a:spcPts val="1800"/>
              </a:spcBef>
            </a:pPr>
            <a:endParaRPr lang="en-US" altLang="en-US" sz="1600"/>
          </a:p>
          <a:p>
            <a:pPr marL="282575" lvl="2" eaLnBrk="1" hangingPunct="1">
              <a:spcBef>
                <a:spcPts val="1800"/>
              </a:spcBef>
            </a:pPr>
            <a:endParaRPr lang="en-US" altLang="en-US" sz="1600"/>
          </a:p>
          <a:p>
            <a:pPr marL="282575" lvl="2" eaLnBrk="1" hangingPunct="1">
              <a:spcBef>
                <a:spcPts val="1800"/>
              </a:spcBef>
            </a:pPr>
            <a:r>
              <a:rPr lang="en-US" altLang="en-US" sz="1600"/>
              <a:t>Can be relatively                     harmless or very                  damaging</a:t>
            </a:r>
          </a:p>
        </p:txBody>
      </p:sp>
      <p:graphicFrame>
        <p:nvGraphicFramePr>
          <p:cNvPr id="8" name="Diagram 7">
            <a:extLst>
              <a:ext uri="{FF2B5EF4-FFF2-40B4-BE49-F238E27FC236}">
                <a16:creationId xmlns:a16="http://schemas.microsoft.com/office/drawing/2014/main" id="{F4B7585F-D0DB-4874-A78C-04C69581E7BA}"/>
              </a:ext>
            </a:extLst>
          </p:cNvPr>
          <p:cNvGraphicFramePr/>
          <p:nvPr/>
        </p:nvGraphicFramePr>
        <p:xfrm>
          <a:off x="685800" y="3505200"/>
          <a:ext cx="3352800" cy="137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AB4A9601-8B77-4ACB-99AB-436DBACE84E7}"/>
              </a:ext>
            </a:extLst>
          </p:cNvPr>
          <p:cNvGraphicFramePr/>
          <p:nvPr/>
        </p:nvGraphicFramePr>
        <p:xfrm>
          <a:off x="4876800" y="3352800"/>
          <a:ext cx="3733800" cy="1828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1865" name="Picture 9">
            <a:extLst>
              <a:ext uri="{FF2B5EF4-FFF2-40B4-BE49-F238E27FC236}">
                <a16:creationId xmlns:a16="http://schemas.microsoft.com/office/drawing/2014/main" id="{D5A8D98D-5281-676C-8294-0F86A93752F9}"/>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819400" y="3990975"/>
            <a:ext cx="103505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6" name="Picture 11">
            <a:extLst>
              <a:ext uri="{FF2B5EF4-FFF2-40B4-BE49-F238E27FC236}">
                <a16:creationId xmlns:a16="http://schemas.microsoft.com/office/drawing/2014/main" id="{6746BD55-0E5D-E67E-327A-2830CFA11C30}"/>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086600" y="5181600"/>
            <a:ext cx="1524000"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140E2FC2-45C5-4A1A-935D-95F969A25811}"/>
              </a:ext>
            </a:extLst>
          </p:cNvPr>
          <p:cNvSpPr>
            <a:spLocks noGrp="1"/>
          </p:cNvSpPr>
          <p:nvPr>
            <p:ph type="title"/>
          </p:nvPr>
        </p:nvSpPr>
        <p:spPr>
          <a:xfrm>
            <a:off x="658813" y="456252"/>
            <a:ext cx="7824788" cy="1323041"/>
          </a:xfrm>
        </p:spPr>
        <p:txBody>
          <a:bodyPr/>
          <a:lstStyle/>
          <a:p>
            <a:pPr algn="ctr" eaLnBrk="1" fontAlgn="auto" hangingPunct="1">
              <a:spcAft>
                <a:spcPts val="0"/>
              </a:spcAft>
              <a:defRPr/>
            </a:pPr>
            <a:r>
              <a:rPr lang="en-US" sz="4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Countermeasures: </a:t>
            </a:r>
            <a:br>
              <a:rPr lang="en-US" sz="4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Intrusion Detection</a:t>
            </a:r>
          </a:p>
        </p:txBody>
      </p:sp>
      <p:sp>
        <p:nvSpPr>
          <p:cNvPr id="123907" name="Content Placeholder 2">
            <a:extLst>
              <a:ext uri="{FF2B5EF4-FFF2-40B4-BE49-F238E27FC236}">
                <a16:creationId xmlns:a16="http://schemas.microsoft.com/office/drawing/2014/main" id="{57C5E186-0EA2-3B99-61F4-475AC3C7EC98}"/>
              </a:ext>
            </a:extLst>
          </p:cNvPr>
          <p:cNvSpPr>
            <a:spLocks noGrp="1"/>
          </p:cNvSpPr>
          <p:nvPr>
            <p:ph idx="4294967295"/>
          </p:nvPr>
        </p:nvSpPr>
        <p:spPr>
          <a:xfrm>
            <a:off x="533400" y="1981200"/>
            <a:ext cx="7924800" cy="4648200"/>
          </a:xfrm>
        </p:spPr>
        <p:txBody>
          <a:bodyPr/>
          <a:lstStyle/>
          <a:p>
            <a:pPr eaLnBrk="1" hangingPunct="1"/>
            <a:r>
              <a:rPr lang="en-NZ" altLang="en-US"/>
              <a:t>“A security service that monitors and analyzes system events for the purpose of finding, and providing real-time or near real-time warning of, attempts to access system resources in an unauthorized manner” (RFC 2828)</a:t>
            </a:r>
          </a:p>
          <a:p>
            <a:pPr eaLnBrk="1" hangingPunct="1"/>
            <a:r>
              <a:rPr lang="en-US" altLang="en-US"/>
              <a:t>May be host or network based</a:t>
            </a:r>
          </a:p>
          <a:p>
            <a:pPr eaLnBrk="1" hangingPunct="1"/>
            <a:r>
              <a:rPr lang="en-US" altLang="en-US"/>
              <a:t>An intrusion detection system (IDS) comprises three logical components:</a:t>
            </a:r>
          </a:p>
          <a:p>
            <a:pPr eaLnBrk="1" hangingPunct="1"/>
            <a:endParaRPr lang="en-US" altLang="en-US"/>
          </a:p>
          <a:p>
            <a:pPr eaLnBrk="1" hangingPunct="1"/>
            <a:endParaRPr lang="en-US" altLang="en-US"/>
          </a:p>
          <a:p>
            <a:pPr eaLnBrk="1" hangingPunct="1"/>
            <a:r>
              <a:rPr lang="en-US" altLang="en-US"/>
              <a:t>IDSs are typically designed to detect human intruder behavior as well as malicious software behavior</a:t>
            </a:r>
          </a:p>
        </p:txBody>
      </p:sp>
      <p:graphicFrame>
        <p:nvGraphicFramePr>
          <p:cNvPr id="4" name="Diagram 3">
            <a:extLst>
              <a:ext uri="{FF2B5EF4-FFF2-40B4-BE49-F238E27FC236}">
                <a16:creationId xmlns:a16="http://schemas.microsoft.com/office/drawing/2014/main" id="{98BCA4A1-083A-4578-A67D-6D9648C7D90A}"/>
              </a:ext>
            </a:extLst>
          </p:cNvPr>
          <p:cNvGraphicFramePr/>
          <p:nvPr/>
        </p:nvGraphicFramePr>
        <p:xfrm>
          <a:off x="1219200" y="4114800"/>
          <a:ext cx="6096000" cy="215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D75404B4-DBCE-4144-A366-DD384942447D}"/>
              </a:ext>
            </a:extLst>
          </p:cNvPr>
          <p:cNvSpPr>
            <a:spLocks noGrp="1"/>
          </p:cNvSpPr>
          <p:nvPr>
            <p:ph type="title"/>
          </p:nvPr>
        </p:nvSpPr>
        <p:spPr>
          <a:xfrm>
            <a:off x="658813" y="456252"/>
            <a:ext cx="7824788" cy="1323041"/>
          </a:xfrm>
        </p:spPr>
        <p:txBody>
          <a:bodyPr/>
          <a:lstStyle/>
          <a:p>
            <a:pPr algn="ctr" eaLnBrk="1" fontAlgn="auto" hangingPunct="1">
              <a:spcAft>
                <a:spcPts val="0"/>
              </a:spcAft>
              <a:defRPr/>
            </a:pPr>
            <a:r>
              <a:rPr lang="en-US" sz="4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Countermeasures: </a:t>
            </a:r>
            <a:br>
              <a:rPr lang="en-US" sz="4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Authentication</a:t>
            </a:r>
          </a:p>
        </p:txBody>
      </p:sp>
      <p:sp>
        <p:nvSpPr>
          <p:cNvPr id="58371" name="Content Placeholder 2">
            <a:extLst>
              <a:ext uri="{FF2B5EF4-FFF2-40B4-BE49-F238E27FC236}">
                <a16:creationId xmlns:a16="http://schemas.microsoft.com/office/drawing/2014/main" id="{A8D84E3B-D5A6-17B3-36EF-A9D85AD02D5B}"/>
              </a:ext>
            </a:extLst>
          </p:cNvPr>
          <p:cNvSpPr>
            <a:spLocks noGrp="1"/>
          </p:cNvSpPr>
          <p:nvPr>
            <p:ph idx="4294967295"/>
          </p:nvPr>
        </p:nvSpPr>
        <p:spPr>
          <a:xfrm>
            <a:off x="609600" y="2133600"/>
            <a:ext cx="3505200" cy="4267200"/>
          </a:xfrm>
        </p:spPr>
        <p:txBody>
          <a:bodyPr/>
          <a:lstStyle/>
          <a:p>
            <a:pPr eaLnBrk="1" hangingPunct="1"/>
            <a:r>
              <a:rPr lang="en-US" altLang="en-US"/>
              <a:t>“The process of verifying an identity claimed by or for a system entity.” (RFC2828)</a:t>
            </a:r>
          </a:p>
          <a:p>
            <a:pPr eaLnBrk="1" hangingPunct="1"/>
            <a:r>
              <a:rPr lang="en-US" altLang="en-US"/>
              <a:t>An authentication process consists of two steps:</a:t>
            </a:r>
          </a:p>
          <a:p>
            <a:pPr lvl="1" eaLnBrk="1" hangingPunct="1"/>
            <a:r>
              <a:rPr lang="en-US" altLang="en-US"/>
              <a:t>Identification</a:t>
            </a:r>
          </a:p>
          <a:p>
            <a:pPr lvl="1" eaLnBrk="1" hangingPunct="1"/>
            <a:r>
              <a:rPr lang="en-US" altLang="en-US"/>
              <a:t>Verification</a:t>
            </a:r>
          </a:p>
          <a:p>
            <a:pPr eaLnBrk="1" hangingPunct="1"/>
            <a:r>
              <a:rPr lang="en-US" altLang="en-US"/>
              <a:t>Four general means of authenticating a user’s identity:</a:t>
            </a:r>
          </a:p>
        </p:txBody>
      </p:sp>
      <p:graphicFrame>
        <p:nvGraphicFramePr>
          <p:cNvPr id="4" name="Diagram 3">
            <a:extLst>
              <a:ext uri="{FF2B5EF4-FFF2-40B4-BE49-F238E27FC236}">
                <a16:creationId xmlns:a16="http://schemas.microsoft.com/office/drawing/2014/main" id="{9B703140-600F-4FDC-8E83-DBA98DCC15DC}"/>
              </a:ext>
            </a:extLst>
          </p:cNvPr>
          <p:cNvGraphicFramePr/>
          <p:nvPr/>
        </p:nvGraphicFramePr>
        <p:xfrm>
          <a:off x="2514600" y="1981200"/>
          <a:ext cx="6629400" cy="444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1000"/>
                                  </p:stCondLst>
                                  <p:childTnLst>
                                    <p:set>
                                      <p:cBhvr>
                                        <p:cTn id="6" dur="1" fill="hold">
                                          <p:stCondLst>
                                            <p:cond delay="0"/>
                                          </p:stCondLst>
                                        </p:cTn>
                                        <p:tgtEl>
                                          <p:spTgt spid="58371">
                                            <p:txEl>
                                              <p:pRg st="2" end="2"/>
                                            </p:txEl>
                                          </p:spTgt>
                                        </p:tgtEl>
                                        <p:attrNameLst>
                                          <p:attrName>style.visibility</p:attrName>
                                        </p:attrNameLst>
                                      </p:cBhvr>
                                      <p:to>
                                        <p:strVal val="visible"/>
                                      </p:to>
                                    </p:set>
                                    <p:animEffect transition="in" filter="slide(fromBottom)">
                                      <p:cBhvr>
                                        <p:cTn id="7" dur="1000"/>
                                        <p:tgtEl>
                                          <p:spTgt spid="58371">
                                            <p:txEl>
                                              <p:pRg st="2" end="2"/>
                                            </p:txEl>
                                          </p:spTgt>
                                        </p:tgtEl>
                                      </p:cBhvr>
                                    </p:animEffect>
                                  </p:childTnLst>
                                </p:cTn>
                              </p:par>
                            </p:childTnLst>
                          </p:cTn>
                        </p:par>
                        <p:par>
                          <p:cTn id="8" fill="hold" nodeType="afterGroup">
                            <p:stCondLst>
                              <p:cond delay="2000"/>
                            </p:stCondLst>
                            <p:childTnLst>
                              <p:par>
                                <p:cTn id="9" presetID="12" presetClass="entr" presetSubtype="4" fill="hold" grpId="0" nodeType="afterEffect">
                                  <p:stCondLst>
                                    <p:cond delay="0"/>
                                  </p:stCondLst>
                                  <p:childTnLst>
                                    <p:set>
                                      <p:cBhvr>
                                        <p:cTn id="10" dur="1" fill="hold">
                                          <p:stCondLst>
                                            <p:cond delay="0"/>
                                          </p:stCondLst>
                                        </p:cTn>
                                        <p:tgtEl>
                                          <p:spTgt spid="58371">
                                            <p:txEl>
                                              <p:pRg st="3" end="3"/>
                                            </p:txEl>
                                          </p:spTgt>
                                        </p:tgtEl>
                                        <p:attrNameLst>
                                          <p:attrName>style.visibility</p:attrName>
                                        </p:attrNameLst>
                                      </p:cBhvr>
                                      <p:to>
                                        <p:strVal val="visible"/>
                                      </p:to>
                                    </p:set>
                                    <p:animEffect transition="in" filter="slide(fromBottom)">
                                      <p:cBhvr>
                                        <p:cTn id="11" dur="1000"/>
                                        <p:tgtEl>
                                          <p:spTgt spid="583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7217072D-EA67-41D2-A54F-9BE7FE5B3580}"/>
              </a:ext>
            </a:extLst>
          </p:cNvPr>
          <p:cNvSpPr>
            <a:spLocks noGrp="1"/>
          </p:cNvSpPr>
          <p:nvPr>
            <p:ph type="title"/>
          </p:nvPr>
        </p:nvSpPr>
        <p:spPr>
          <a:xfrm>
            <a:off x="658813" y="456252"/>
            <a:ext cx="7824788" cy="1323041"/>
          </a:xfrm>
        </p:spPr>
        <p:txBody>
          <a:bodyPr/>
          <a:lstStyle/>
          <a:p>
            <a:pPr algn="ctr" eaLnBrk="1" fontAlgn="auto" hangingPunct="1">
              <a:spcAft>
                <a:spcPts val="0"/>
              </a:spcAft>
              <a:defRPr/>
            </a:pPr>
            <a:r>
              <a:rPr lang="en-US" sz="4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Countermeasures: </a:t>
            </a:r>
            <a:br>
              <a:rPr lang="en-US" sz="4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Access Control</a:t>
            </a:r>
          </a:p>
        </p:txBody>
      </p:sp>
      <p:sp>
        <p:nvSpPr>
          <p:cNvPr id="128003" name="Content Placeholder 2">
            <a:extLst>
              <a:ext uri="{FF2B5EF4-FFF2-40B4-BE49-F238E27FC236}">
                <a16:creationId xmlns:a16="http://schemas.microsoft.com/office/drawing/2014/main" id="{BE2C99E4-C7A0-75EE-35CA-BC62E8CEC02B}"/>
              </a:ext>
            </a:extLst>
          </p:cNvPr>
          <p:cNvSpPr>
            <a:spLocks noGrp="1"/>
          </p:cNvSpPr>
          <p:nvPr>
            <p:ph idx="4294967295"/>
          </p:nvPr>
        </p:nvSpPr>
        <p:spPr>
          <a:xfrm>
            <a:off x="685800" y="2209800"/>
            <a:ext cx="7696200" cy="3962400"/>
          </a:xfrm>
        </p:spPr>
        <p:txBody>
          <a:bodyPr/>
          <a:lstStyle/>
          <a:p>
            <a:pPr eaLnBrk="1" hangingPunct="1"/>
            <a:r>
              <a:rPr lang="en-US" altLang="en-US"/>
              <a:t>Implements a security policy that specifies who or what may have access to each specific system resource and the type of access that is permitted in each instance</a:t>
            </a:r>
          </a:p>
          <a:p>
            <a:pPr eaLnBrk="1" hangingPunct="1"/>
            <a:r>
              <a:rPr lang="en-US" altLang="en-US"/>
              <a:t>Mediates between a user and system resources</a:t>
            </a:r>
          </a:p>
          <a:p>
            <a:pPr eaLnBrk="1" hangingPunct="1"/>
            <a:r>
              <a:rPr lang="en-NZ" altLang="en-US"/>
              <a:t>A security administrator maintains an authorization database</a:t>
            </a:r>
          </a:p>
          <a:p>
            <a:pPr eaLnBrk="1" hangingPunct="1"/>
            <a:r>
              <a:rPr lang="en-NZ" altLang="en-US"/>
              <a:t>An auditing function monitors and keeps a record of user accesses to system resources</a:t>
            </a:r>
          </a:p>
          <a:p>
            <a:pPr eaLnBrk="1" hangingPunct="1"/>
            <a:endParaRPr lang="en-US" altLang="en-US"/>
          </a:p>
        </p:txBody>
      </p:sp>
      <p:pic>
        <p:nvPicPr>
          <p:cNvPr id="128004" name="Picture 3">
            <a:extLst>
              <a:ext uri="{FF2B5EF4-FFF2-40B4-BE49-F238E27FC236}">
                <a16:creationId xmlns:a16="http://schemas.microsoft.com/office/drawing/2014/main" id="{A92670D1-8785-F67C-A9A5-A7445FF4E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5105400"/>
            <a:ext cx="2141538"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E0933881-32D7-4F21-8458-2B1064AFAAEE}"/>
              </a:ext>
            </a:extLst>
          </p:cNvPr>
          <p:cNvSpPr>
            <a:spLocks noGrp="1"/>
          </p:cNvSpPr>
          <p:nvPr>
            <p:ph type="title"/>
          </p:nvPr>
        </p:nvSpPr>
        <p:spPr>
          <a:xfrm>
            <a:off x="658813" y="456252"/>
            <a:ext cx="7824788" cy="1323041"/>
          </a:xfrm>
        </p:spPr>
        <p:txBody>
          <a:bodyPr/>
          <a:lstStyle/>
          <a:p>
            <a:pPr algn="ctr" eaLnBrk="1" fontAlgn="auto" hangingPunct="1">
              <a:spcAft>
                <a:spcPts val="0"/>
              </a:spcAft>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Countermeasures: </a:t>
            </a:r>
            <a:b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Firewalls</a:t>
            </a:r>
          </a:p>
        </p:txBody>
      </p:sp>
      <p:pic>
        <p:nvPicPr>
          <p:cNvPr id="130051" name="Picture 3">
            <a:extLst>
              <a:ext uri="{FF2B5EF4-FFF2-40B4-BE49-F238E27FC236}">
                <a16:creationId xmlns:a16="http://schemas.microsoft.com/office/drawing/2014/main" id="{C255E9E9-144C-07D3-008D-2538040187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733800"/>
            <a:ext cx="2265363"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Diagram 6">
            <a:extLst>
              <a:ext uri="{FF2B5EF4-FFF2-40B4-BE49-F238E27FC236}">
                <a16:creationId xmlns:a16="http://schemas.microsoft.com/office/drawing/2014/main" id="{038B1D6B-9D05-47E0-BC58-30EB84F84F95}"/>
              </a:ext>
            </a:extLst>
          </p:cNvPr>
          <p:cNvGraphicFramePr/>
          <p:nvPr/>
        </p:nvGraphicFramePr>
        <p:xfrm>
          <a:off x="457200" y="2362200"/>
          <a:ext cx="59436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216F8C24-C0EC-4575-BEF8-181791C9B275}"/>
              </a:ext>
            </a:extLst>
          </p:cNvPr>
          <p:cNvSpPr>
            <a:spLocks noGrp="1"/>
          </p:cNvSpPr>
          <p:nvPr>
            <p:ph type="title"/>
          </p:nvPr>
        </p:nvSpPr>
        <p:spPr>
          <a:xfrm>
            <a:off x="658813" y="456252"/>
            <a:ext cx="7824788" cy="1143947"/>
          </a:xfrm>
        </p:spPr>
        <p:txBody>
          <a:bodyPr/>
          <a:lstStyle/>
          <a:p>
            <a:pPr algn="ctr" eaLnBrk="1" fontAlgn="auto" hangingPunct="1">
              <a:spcAft>
                <a:spcPts val="0"/>
              </a:spcAft>
              <a:defRPr/>
            </a:pPr>
            <a:r>
              <a:rPr lang="en-US" b="1" dirty="0">
                <a:ln w="1905"/>
                <a:solidFill>
                  <a:schemeClr val="accent1">
                    <a:lumMod val="75000"/>
                  </a:schemeClr>
                </a:solidFill>
                <a:effectLst>
                  <a:innerShdw blurRad="69850" dist="43180" dir="5400000">
                    <a:srgbClr val="000000">
                      <a:alpha val="65000"/>
                    </a:srgbClr>
                  </a:innerShdw>
                </a:effectLst>
              </a:rPr>
              <a:t>Process Elements</a:t>
            </a:r>
          </a:p>
        </p:txBody>
      </p:sp>
      <p:sp>
        <p:nvSpPr>
          <p:cNvPr id="38914" name="Content Placeholder 2">
            <a:extLst>
              <a:ext uri="{FF2B5EF4-FFF2-40B4-BE49-F238E27FC236}">
                <a16:creationId xmlns:a16="http://schemas.microsoft.com/office/drawing/2014/main" id="{815564A4-38FF-4267-ADB1-31B67EC64670}"/>
              </a:ext>
            </a:extLst>
          </p:cNvPr>
          <p:cNvSpPr>
            <a:spLocks noGrp="1"/>
          </p:cNvSpPr>
          <p:nvPr>
            <p:ph sz="half" idx="1"/>
          </p:nvPr>
        </p:nvSpPr>
        <p:spPr>
          <a:xfrm>
            <a:off x="658813" y="2286000"/>
            <a:ext cx="7799387" cy="4191000"/>
          </a:xfrm>
        </p:spPr>
        <p:txBody>
          <a:bodyPr>
            <a:normAutofit fontScale="40000" lnSpcReduction="20000"/>
          </a:bodyPr>
          <a:lstStyle/>
          <a:p>
            <a:pPr eaLnBrk="1" hangingPunct="1">
              <a:lnSpc>
                <a:spcPct val="90000"/>
              </a:lnSpc>
              <a:defRPr/>
            </a:pPr>
            <a:r>
              <a:rPr lang="en-US" sz="6000" dirty="0"/>
              <a:t>Two essential elements of a process are:</a:t>
            </a:r>
            <a:br>
              <a:rPr lang="en-US" sz="6000" dirty="0"/>
            </a:br>
            <a:br>
              <a:rPr lang="en-US" sz="2200" dirty="0"/>
            </a:br>
            <a:br>
              <a:rPr lang="en-US" sz="2200" dirty="0"/>
            </a:br>
            <a:br>
              <a:rPr lang="en-US" sz="2200" dirty="0"/>
            </a:br>
            <a:br>
              <a:rPr lang="en-US" sz="2200" dirty="0"/>
            </a:br>
            <a:br>
              <a:rPr lang="en-US" sz="2200" dirty="0"/>
            </a:br>
            <a:br>
              <a:rPr lang="en-US" sz="2200" dirty="0"/>
            </a:br>
            <a:br>
              <a:rPr lang="en-US" sz="2200" dirty="0"/>
            </a:br>
            <a:br>
              <a:rPr lang="en-US" sz="2200" dirty="0"/>
            </a:br>
            <a:br>
              <a:rPr lang="en-US" sz="2200" dirty="0"/>
            </a:br>
            <a:br>
              <a:rPr lang="en-US" sz="2200" dirty="0"/>
            </a:br>
            <a:br>
              <a:rPr lang="en-US" sz="2200" dirty="0"/>
            </a:br>
            <a:br>
              <a:rPr lang="en-US" sz="2200" dirty="0"/>
            </a:br>
            <a:br>
              <a:rPr lang="en-US" sz="2200" dirty="0"/>
            </a:br>
            <a:br>
              <a:rPr lang="en-US" sz="2200" dirty="0"/>
            </a:br>
            <a:br>
              <a:rPr lang="en-US" sz="2200" dirty="0"/>
            </a:br>
            <a:br>
              <a:rPr lang="en-US" sz="2200" dirty="0"/>
            </a:br>
            <a:br>
              <a:rPr lang="en-US" sz="2200" dirty="0"/>
            </a:br>
            <a:endParaRPr lang="en-US" sz="2200" dirty="0"/>
          </a:p>
          <a:p>
            <a:pPr eaLnBrk="1" hangingPunct="1">
              <a:lnSpc>
                <a:spcPct val="90000"/>
              </a:lnSpc>
              <a:defRPr/>
            </a:pPr>
            <a:endParaRPr lang="en-US" sz="2200" dirty="0"/>
          </a:p>
          <a:p>
            <a:pPr eaLnBrk="1" hangingPunct="1">
              <a:lnSpc>
                <a:spcPct val="90000"/>
              </a:lnSpc>
              <a:defRPr/>
            </a:pPr>
            <a:endParaRPr lang="en-US" sz="2200" dirty="0"/>
          </a:p>
          <a:p>
            <a:pPr marL="282575" lvl="2" eaLnBrk="1" hangingPunct="1">
              <a:spcBef>
                <a:spcPts val="1800"/>
              </a:spcBef>
              <a:defRPr/>
            </a:pPr>
            <a:endParaRPr lang="en-US" sz="5100" dirty="0"/>
          </a:p>
          <a:p>
            <a:pPr marL="282575" lvl="2" eaLnBrk="1" hangingPunct="1">
              <a:spcBef>
                <a:spcPts val="1800"/>
              </a:spcBef>
              <a:defRPr/>
            </a:pPr>
            <a:r>
              <a:rPr lang="en-US" sz="6000" dirty="0"/>
              <a:t>When the processor begins to execute the program code, we refer to this executing entity as a </a:t>
            </a:r>
            <a:r>
              <a:rPr lang="en-US" sz="6000" b="1" i="1" dirty="0">
                <a:solidFill>
                  <a:schemeClr val="accent1"/>
                </a:solidFill>
              </a:rPr>
              <a:t>process</a:t>
            </a:r>
          </a:p>
          <a:p>
            <a:pPr marL="0" lvl="2" indent="0" eaLnBrk="1" hangingPunct="1">
              <a:spcBef>
                <a:spcPts val="1800"/>
              </a:spcBef>
              <a:buFont typeface="Wingdings" panose="05000000000000000000" pitchFamily="2" charset="2"/>
              <a:buNone/>
              <a:defRPr/>
            </a:pPr>
            <a:endParaRPr lang="en-US" sz="5100" dirty="0"/>
          </a:p>
          <a:p>
            <a:pPr marL="282575" lvl="2" eaLnBrk="1" hangingPunct="1">
              <a:spcBef>
                <a:spcPts val="1800"/>
              </a:spcBef>
              <a:defRPr/>
            </a:pPr>
            <a:endParaRPr lang="en-US" sz="2200" dirty="0"/>
          </a:p>
          <a:p>
            <a:pPr marL="282575" lvl="2" eaLnBrk="1" hangingPunct="1">
              <a:spcBef>
                <a:spcPts val="1800"/>
              </a:spcBef>
              <a:defRPr/>
            </a:pPr>
            <a:endParaRPr lang="en-US" sz="2200" dirty="0"/>
          </a:p>
          <a:p>
            <a:pPr marL="282575" lvl="2" eaLnBrk="1" hangingPunct="1">
              <a:spcBef>
                <a:spcPts val="1800"/>
              </a:spcBef>
              <a:buFont typeface="Wingdings" panose="05000000000000000000" pitchFamily="2" charset="2"/>
              <a:buNone/>
              <a:defRPr/>
            </a:pPr>
            <a:endParaRPr lang="en-US" sz="2200" dirty="0"/>
          </a:p>
          <a:p>
            <a:pPr marL="282575" lvl="2" eaLnBrk="1" hangingPunct="1">
              <a:spcBef>
                <a:spcPts val="1800"/>
              </a:spcBef>
              <a:buFont typeface="Wingdings" panose="05000000000000000000" pitchFamily="2" charset="2"/>
              <a:buNone/>
              <a:defRPr/>
            </a:pPr>
            <a:endParaRPr lang="en-US" sz="2200" dirty="0"/>
          </a:p>
          <a:p>
            <a:pPr marL="0" lvl="1" eaLnBrk="1" hangingPunct="1">
              <a:spcBef>
                <a:spcPts val="1800"/>
              </a:spcBef>
              <a:buSzPct val="25000"/>
              <a:defRPr/>
            </a:pPr>
            <a:endParaRPr lang="en-US" sz="2000" dirty="0"/>
          </a:p>
        </p:txBody>
      </p:sp>
      <p:graphicFrame>
        <p:nvGraphicFramePr>
          <p:cNvPr id="4" name="Diagram 3">
            <a:extLst>
              <a:ext uri="{FF2B5EF4-FFF2-40B4-BE49-F238E27FC236}">
                <a16:creationId xmlns:a16="http://schemas.microsoft.com/office/drawing/2014/main" id="{E9BE47E7-80B4-407A-8EC9-D2D97C6E76E7}"/>
              </a:ext>
            </a:extLst>
          </p:cNvPr>
          <p:cNvGraphicFramePr/>
          <p:nvPr/>
        </p:nvGraphicFramePr>
        <p:xfrm>
          <a:off x="762000" y="2743200"/>
          <a:ext cx="8153400" cy="264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157D1-B705-4A44-889A-05F576F4F38D}"/>
              </a:ext>
            </a:extLst>
          </p:cNvPr>
          <p:cNvSpPr>
            <a:spLocks noGrp="1"/>
          </p:cNvSpPr>
          <p:nvPr>
            <p:ph type="title"/>
          </p:nvPr>
        </p:nvSpPr>
        <p:spPr/>
        <p:txBody>
          <a:bodyPr/>
          <a:lstStyle/>
          <a:p>
            <a:pPr algn="l" eaLnBrk="1" fontAlgn="auto" hangingPunct="1">
              <a:spcAft>
                <a:spcPts val="0"/>
              </a:spcAft>
              <a:defRPr/>
            </a:pPr>
            <a:r>
              <a:rPr lang="en-NZ" dirty="0">
                <a:solidFill>
                  <a:schemeClr val="accent1">
                    <a:lumMod val="75000"/>
                  </a:schemeClr>
                </a:solidFill>
              </a:rPr>
              <a:t>Unix SVR4</a:t>
            </a:r>
          </a:p>
        </p:txBody>
      </p:sp>
      <p:sp>
        <p:nvSpPr>
          <p:cNvPr id="132099" name="Content Placeholder 2">
            <a:extLst>
              <a:ext uri="{FF2B5EF4-FFF2-40B4-BE49-F238E27FC236}">
                <a16:creationId xmlns:a16="http://schemas.microsoft.com/office/drawing/2014/main" id="{22E963FF-8884-45DA-46DE-068E7BF4252D}"/>
              </a:ext>
            </a:extLst>
          </p:cNvPr>
          <p:cNvSpPr>
            <a:spLocks noGrp="1"/>
          </p:cNvSpPr>
          <p:nvPr>
            <p:ph idx="4294967295"/>
          </p:nvPr>
        </p:nvSpPr>
        <p:spPr>
          <a:xfrm>
            <a:off x="457200" y="2286000"/>
            <a:ext cx="8001000" cy="4191000"/>
          </a:xfrm>
        </p:spPr>
        <p:txBody>
          <a:bodyPr/>
          <a:lstStyle/>
          <a:p>
            <a:pPr eaLnBrk="1" hangingPunct="1"/>
            <a:r>
              <a:rPr lang="en-NZ" altLang="en-US"/>
              <a:t>Uses the model where most of the OS executes within the environment of a user process</a:t>
            </a:r>
          </a:p>
          <a:p>
            <a:pPr eaLnBrk="1" hangingPunct="1"/>
            <a:r>
              <a:rPr lang="en-NZ" altLang="en-US"/>
              <a:t>Two process categories: system processes and user processes</a:t>
            </a:r>
          </a:p>
          <a:p>
            <a:pPr eaLnBrk="1" hangingPunct="1"/>
            <a:r>
              <a:rPr lang="en-NZ" altLang="en-US"/>
              <a:t>System processes run in kernel mode </a:t>
            </a:r>
          </a:p>
          <a:p>
            <a:pPr lvl="1" eaLnBrk="1" hangingPunct="1"/>
            <a:r>
              <a:rPr lang="en-NZ" altLang="en-US"/>
              <a:t>executes operating system code to perform administrative and housekeeping functions independent of any specific user process.</a:t>
            </a:r>
          </a:p>
          <a:p>
            <a:pPr eaLnBrk="1" hangingPunct="1"/>
            <a:r>
              <a:rPr lang="en-NZ" altLang="en-US"/>
              <a:t>User Processes</a:t>
            </a:r>
          </a:p>
          <a:p>
            <a:pPr lvl="1" eaLnBrk="1" hangingPunct="1"/>
            <a:r>
              <a:rPr lang="en-NZ" altLang="en-US"/>
              <a:t>operate in user mode to execute user programs and utilities</a:t>
            </a:r>
          </a:p>
          <a:p>
            <a:pPr lvl="1" eaLnBrk="1" hangingPunct="1"/>
            <a:r>
              <a:rPr lang="en-NZ" altLang="en-US"/>
              <a:t>operate in kernel mode to execute instructions that belong to the kernel</a:t>
            </a:r>
          </a:p>
          <a:p>
            <a:pPr lvl="1" eaLnBrk="1" hangingPunct="1"/>
            <a:r>
              <a:rPr lang="en-NZ" altLang="en-US"/>
              <a:t>enter kernel mode by issuing a system call, when an exception is generated, or when an interrupt occurs</a:t>
            </a:r>
          </a:p>
          <a:p>
            <a:pPr eaLnBrk="1" hangingPunct="1"/>
            <a:endParaRPr lang="en-NZ" altLang="en-US"/>
          </a:p>
        </p:txBody>
      </p:sp>
      <p:pic>
        <p:nvPicPr>
          <p:cNvPr id="132100" name="Picture 3">
            <a:extLst>
              <a:ext uri="{FF2B5EF4-FFF2-40B4-BE49-F238E27FC236}">
                <a16:creationId xmlns:a16="http://schemas.microsoft.com/office/drawing/2014/main" id="{40C5B8AC-E511-C915-322F-BEC419BFAA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81000"/>
            <a:ext cx="14605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77C9F040-F8C9-92E6-C4B2-BFBADC71CA5F}"/>
              </a:ext>
            </a:extLst>
          </p:cNvPr>
          <p:cNvSpPr>
            <a:spLocks noGrp="1" noChangeArrowheads="1"/>
          </p:cNvSpPr>
          <p:nvPr>
            <p:ph type="title"/>
          </p:nvPr>
        </p:nvSpPr>
        <p:spPr bwMode="auto">
          <a:xfrm>
            <a:off x="457200" y="762000"/>
            <a:ext cx="8229600" cy="533400"/>
          </a:xfrm>
        </p:spPr>
        <p:txBody>
          <a:bodyPr wrap="square" numCol="1" compatLnSpc="1">
            <a:prstTxWarp prst="textNoShape">
              <a:avLst/>
            </a:prstTxWarp>
          </a:bodyPr>
          <a:lstStyle/>
          <a:p>
            <a:pPr eaLnBrk="1" hangingPunct="1"/>
            <a:r>
              <a:rPr lang="en-US" altLang="en-US"/>
              <a:t>UNIX Process States</a:t>
            </a:r>
          </a:p>
        </p:txBody>
      </p:sp>
      <p:pic>
        <p:nvPicPr>
          <p:cNvPr id="134147" name="Content Placeholder 3">
            <a:extLst>
              <a:ext uri="{FF2B5EF4-FFF2-40B4-BE49-F238E27FC236}">
                <a16:creationId xmlns:a16="http://schemas.microsoft.com/office/drawing/2014/main" id="{453853B3-C681-EFBC-1FC7-7B93726EA84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65291" b="-65291"/>
          <a:stretch>
            <a:fillRect/>
          </a:stretch>
        </p:blipFill>
        <p:spPr>
          <a:xfrm>
            <a:off x="685800" y="-1905000"/>
            <a:ext cx="7772400" cy="11658600"/>
          </a:xfrm>
        </p:spPr>
      </p:pic>
    </p:spTree>
  </p:cSld>
  <p:clrMapOvr>
    <a:masterClrMapping/>
  </p:clrMapOvr>
  <p:transition spd="slow">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EE8E19DE-D2A7-4217-B34A-5DD4661C95A8}"/>
              </a:ext>
            </a:extLst>
          </p:cNvPr>
          <p:cNvSpPr>
            <a:spLocks noGrp="1"/>
          </p:cNvSpPr>
          <p:nvPr>
            <p:ph type="title"/>
          </p:nvPr>
        </p:nvSpPr>
        <p:spPr>
          <a:xfrm>
            <a:off x="381000" y="0"/>
            <a:ext cx="8382000" cy="1066800"/>
          </a:xfrm>
        </p:spPr>
        <p:txBody>
          <a:bodyPr/>
          <a:lstStyle/>
          <a:p>
            <a:pPr eaLnBrk="1" fontAlgn="auto" hangingPunct="1">
              <a:spcAft>
                <a:spcPts val="0"/>
              </a:spcAft>
              <a:defRPr/>
            </a:pPr>
            <a:r>
              <a:rPr lang="en-US" b="1" dirty="0">
                <a:solidFill>
                  <a:schemeClr val="accent6">
                    <a:lumMod val="75000"/>
                  </a:schemeClr>
                </a:solidFill>
              </a:rPr>
              <a:t>UNIX Process State Transition Diagram</a:t>
            </a:r>
          </a:p>
        </p:txBody>
      </p:sp>
      <p:pic>
        <p:nvPicPr>
          <p:cNvPr id="136195" name="Content Placeholder 3">
            <a:extLst>
              <a:ext uri="{FF2B5EF4-FFF2-40B4-BE49-F238E27FC236}">
                <a16:creationId xmlns:a16="http://schemas.microsoft.com/office/drawing/2014/main" id="{4A188FCF-8E77-85A9-4E5D-621F75DBCB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43336" b="-43336"/>
          <a:stretch>
            <a:fillRect/>
          </a:stretch>
        </p:blipFill>
        <p:spPr>
          <a:xfrm>
            <a:off x="1295400" y="-1219200"/>
            <a:ext cx="6705600" cy="10058400"/>
          </a:xfrm>
        </p:spPr>
      </p:pic>
    </p:spTree>
  </p:cSld>
  <p:clrMapOvr>
    <a:masterClrMapping/>
  </p:clrMapOvr>
  <p:transition spd="slow">
    <p:pull dir="l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A82B-B5AE-485C-9F8E-48AAA4F6FD36}"/>
              </a:ext>
            </a:extLst>
          </p:cNvPr>
          <p:cNvSpPr>
            <a:spLocks noGrp="1"/>
          </p:cNvSpPr>
          <p:nvPr>
            <p:ph type="title"/>
          </p:nvPr>
        </p:nvSpPr>
        <p:spPr>
          <a:xfrm>
            <a:off x="381000" y="914400"/>
            <a:ext cx="2438400" cy="1600200"/>
          </a:xfrm>
        </p:spPr>
        <p:txBody>
          <a:bodyPr/>
          <a:lstStyle/>
          <a:p>
            <a:pPr eaLnBrk="1" fontAlgn="auto" hangingPunct="1">
              <a:spcAft>
                <a:spcPts val="0"/>
              </a:spcAft>
              <a:defRPr/>
            </a:pPr>
            <a:r>
              <a:rPr lang="en-NZ" sz="4600" b="1" dirty="0">
                <a:ln w="1905"/>
                <a:solidFill>
                  <a:schemeClr val="accent1">
                    <a:lumMod val="75000"/>
                  </a:schemeClr>
                </a:solidFill>
                <a:effectLst>
                  <a:innerShdw blurRad="69850" dist="43180" dir="5400000">
                    <a:srgbClr val="000000">
                      <a:alpha val="65000"/>
                    </a:srgbClr>
                  </a:innerShdw>
                </a:effectLst>
              </a:rPr>
              <a:t>A Unix Process</a:t>
            </a:r>
          </a:p>
        </p:txBody>
      </p:sp>
      <p:graphicFrame>
        <p:nvGraphicFramePr>
          <p:cNvPr id="138243" name="Object 2">
            <a:extLst>
              <a:ext uri="{FF2B5EF4-FFF2-40B4-BE49-F238E27FC236}">
                <a16:creationId xmlns:a16="http://schemas.microsoft.com/office/drawing/2014/main" id="{302E0D7A-E97C-9866-AEE5-9CA3BB85C42A}"/>
              </a:ext>
            </a:extLst>
          </p:cNvPr>
          <p:cNvGraphicFramePr>
            <a:graphicFrameLocks noChangeAspect="1"/>
          </p:cNvGraphicFramePr>
          <p:nvPr/>
        </p:nvGraphicFramePr>
        <p:xfrm>
          <a:off x="2895600" y="838200"/>
          <a:ext cx="5638800" cy="5575300"/>
        </p:xfrm>
        <a:graphic>
          <a:graphicData uri="http://schemas.openxmlformats.org/presentationml/2006/ole">
            <mc:AlternateContent xmlns:mc="http://schemas.openxmlformats.org/markup-compatibility/2006">
              <mc:Choice xmlns:v="urn:schemas-microsoft-com:vml" Requires="v">
                <p:oleObj spid="_x0000_s8193" name="Document" r:id="rId4" imgW="0" imgH="0" progId="">
                  <p:embed/>
                </p:oleObj>
              </mc:Choice>
              <mc:Fallback>
                <p:oleObj name="Document" r:id="rId4" imgW="0" imgH="0" progId="">
                  <p:embed/>
                  <p:pic>
                    <p:nvPicPr>
                      <p:cNvPr id="138243" name="Object 2">
                        <a:extLst>
                          <a:ext uri="{FF2B5EF4-FFF2-40B4-BE49-F238E27FC236}">
                            <a16:creationId xmlns:a16="http://schemas.microsoft.com/office/drawing/2014/main" id="{302E0D7A-E97C-9866-AEE5-9CA3BB85C4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838200"/>
                        <a:ext cx="5638800" cy="557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138244" name="Picture 4">
            <a:extLst>
              <a:ext uri="{FF2B5EF4-FFF2-40B4-BE49-F238E27FC236}">
                <a16:creationId xmlns:a16="http://schemas.microsoft.com/office/drawing/2014/main" id="{F7B18EFE-E90C-629C-3001-24F912F895F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352800"/>
            <a:ext cx="18542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dir="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a:extLst>
              <a:ext uri="{FF2B5EF4-FFF2-40B4-BE49-F238E27FC236}">
                <a16:creationId xmlns:a16="http://schemas.microsoft.com/office/drawing/2014/main" id="{DE08BCD8-0C45-30BE-EB70-69BB0DDF0F72}"/>
              </a:ext>
            </a:extLst>
          </p:cNvPr>
          <p:cNvSpPr>
            <a:spLocks noGrp="1" noChangeArrowheads="1"/>
          </p:cNvSpPr>
          <p:nvPr>
            <p:ph type="title"/>
          </p:nvPr>
        </p:nvSpPr>
        <p:spPr bwMode="auto">
          <a:xfrm>
            <a:off x="304800" y="990600"/>
            <a:ext cx="2667000" cy="2622550"/>
          </a:xfrm>
        </p:spPr>
        <p:txBody>
          <a:bodyPr wrap="square" numCol="1" compatLnSpc="1">
            <a:prstTxWarp prst="textNoShape">
              <a:avLst/>
            </a:prstTxWarp>
          </a:bodyPr>
          <a:lstStyle/>
          <a:p>
            <a:pPr eaLnBrk="1" hangingPunct="1"/>
            <a:r>
              <a:rPr lang="en-US" altLang="en-US"/>
              <a:t>Table 3.11  UNIX Process Table Entry </a:t>
            </a:r>
          </a:p>
        </p:txBody>
      </p:sp>
      <p:graphicFrame>
        <p:nvGraphicFramePr>
          <p:cNvPr id="140291" name="Object 2">
            <a:extLst>
              <a:ext uri="{FF2B5EF4-FFF2-40B4-BE49-F238E27FC236}">
                <a16:creationId xmlns:a16="http://schemas.microsoft.com/office/drawing/2014/main" id="{2883FE64-F640-869C-B2D2-7140DAD913D3}"/>
              </a:ext>
            </a:extLst>
          </p:cNvPr>
          <p:cNvGraphicFramePr>
            <a:graphicFrameLocks noChangeAspect="1"/>
          </p:cNvGraphicFramePr>
          <p:nvPr/>
        </p:nvGraphicFramePr>
        <p:xfrm>
          <a:off x="3124200" y="762000"/>
          <a:ext cx="5562600" cy="5651500"/>
        </p:xfrm>
        <a:graphic>
          <a:graphicData uri="http://schemas.openxmlformats.org/presentationml/2006/ole">
            <mc:AlternateContent xmlns:mc="http://schemas.openxmlformats.org/markup-compatibility/2006">
              <mc:Choice xmlns:v="urn:schemas-microsoft-com:vml" Requires="v">
                <p:oleObj spid="_x0000_s9217" name="Document" r:id="rId4" imgW="0" imgH="0" progId="">
                  <p:embed/>
                </p:oleObj>
              </mc:Choice>
              <mc:Fallback>
                <p:oleObj name="Document" r:id="rId4" imgW="0" imgH="0" progId="">
                  <p:embed/>
                  <p:pic>
                    <p:nvPicPr>
                      <p:cNvPr id="140291" name="Object 2">
                        <a:extLst>
                          <a:ext uri="{FF2B5EF4-FFF2-40B4-BE49-F238E27FC236}">
                            <a16:creationId xmlns:a16="http://schemas.microsoft.com/office/drawing/2014/main" id="{2883FE64-F640-869C-B2D2-7140DAD91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762000"/>
                        <a:ext cx="5562600" cy="565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40292" name="TextBox 5">
            <a:extLst>
              <a:ext uri="{FF2B5EF4-FFF2-40B4-BE49-F238E27FC236}">
                <a16:creationId xmlns:a16="http://schemas.microsoft.com/office/drawing/2014/main" id="{E462D218-D862-2EE5-A302-A4C08F8B48A9}"/>
              </a:ext>
            </a:extLst>
          </p:cNvPr>
          <p:cNvSpPr txBox="1">
            <a:spLocks noChangeArrowheads="1"/>
          </p:cNvSpPr>
          <p:nvPr/>
        </p:nvSpPr>
        <p:spPr bwMode="auto">
          <a:xfrm>
            <a:off x="3048000" y="609600"/>
            <a:ext cx="5638800" cy="304800"/>
          </a:xfrm>
          <a:prstGeom prst="rect">
            <a:avLst/>
          </a:prstGeom>
          <a:blipFill dpi="0" rotWithShape="1">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endParaRPr lang="en-US" altLang="en-US" sz="1800">
              <a:solidFill>
                <a:schemeClr val="tx1"/>
              </a:solidFill>
              <a:latin typeface="Arial" panose="020B0604020202020204" pitchFamily="34" charset="0"/>
            </a:endParaRPr>
          </a:p>
        </p:txBody>
      </p:sp>
      <p:pic>
        <p:nvPicPr>
          <p:cNvPr id="140293" name="Picture 4">
            <a:extLst>
              <a:ext uri="{FF2B5EF4-FFF2-40B4-BE49-F238E27FC236}">
                <a16:creationId xmlns:a16="http://schemas.microsoft.com/office/drawing/2014/main" id="{A33711A0-D4D7-3580-D232-880DB578E10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419600"/>
            <a:ext cx="1058863"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dir="l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a:extLst>
              <a:ext uri="{FF2B5EF4-FFF2-40B4-BE49-F238E27FC236}">
                <a16:creationId xmlns:a16="http://schemas.microsoft.com/office/drawing/2014/main" id="{D65EADEE-CC1E-E645-22EF-C7F1B5DDBF56}"/>
              </a:ext>
            </a:extLst>
          </p:cNvPr>
          <p:cNvSpPr>
            <a:spLocks noGrp="1" noChangeArrowheads="1"/>
          </p:cNvSpPr>
          <p:nvPr>
            <p:ph type="title"/>
          </p:nvPr>
        </p:nvSpPr>
        <p:spPr bwMode="auto">
          <a:xfrm>
            <a:off x="381000" y="685800"/>
            <a:ext cx="2590800" cy="2438400"/>
          </a:xfrm>
        </p:spPr>
        <p:txBody>
          <a:bodyPr wrap="square" numCol="1" compatLnSpc="1">
            <a:prstTxWarp prst="textNoShape">
              <a:avLst/>
            </a:prstTxWarp>
          </a:bodyPr>
          <a:lstStyle/>
          <a:p>
            <a:pPr algn="ctr" eaLnBrk="1" hangingPunct="1"/>
            <a:r>
              <a:rPr lang="en-US" altLang="en-US" b="1"/>
              <a:t>Table 3.12</a:t>
            </a:r>
            <a:br>
              <a:rPr lang="en-US" altLang="en-US" b="1"/>
            </a:br>
            <a:r>
              <a:rPr lang="en-US" altLang="en-US" b="1"/>
              <a:t>UNIX U</a:t>
            </a:r>
            <a:br>
              <a:rPr lang="en-US" altLang="en-US" b="1"/>
            </a:br>
            <a:r>
              <a:rPr lang="en-US" altLang="en-US" b="1"/>
              <a:t>Area</a:t>
            </a:r>
            <a:r>
              <a:rPr lang="en-US" altLang="en-US"/>
              <a:t> </a:t>
            </a:r>
          </a:p>
        </p:txBody>
      </p:sp>
      <p:graphicFrame>
        <p:nvGraphicFramePr>
          <p:cNvPr id="142339" name="Object 2">
            <a:extLst>
              <a:ext uri="{FF2B5EF4-FFF2-40B4-BE49-F238E27FC236}">
                <a16:creationId xmlns:a16="http://schemas.microsoft.com/office/drawing/2014/main" id="{7C8BCC66-BBB6-EF6E-D3C7-B41A9FB30279}"/>
              </a:ext>
            </a:extLst>
          </p:cNvPr>
          <p:cNvGraphicFramePr>
            <a:graphicFrameLocks noChangeAspect="1"/>
          </p:cNvGraphicFramePr>
          <p:nvPr/>
        </p:nvGraphicFramePr>
        <p:xfrm>
          <a:off x="3124200" y="609600"/>
          <a:ext cx="5486400" cy="5880100"/>
        </p:xfrm>
        <a:graphic>
          <a:graphicData uri="http://schemas.openxmlformats.org/presentationml/2006/ole">
            <mc:AlternateContent xmlns:mc="http://schemas.openxmlformats.org/markup-compatibility/2006">
              <mc:Choice xmlns:v="urn:schemas-microsoft-com:vml" Requires="v">
                <p:oleObj spid="_x0000_s10241" name="Document" r:id="rId4" imgW="0" imgH="0" progId="">
                  <p:embed/>
                </p:oleObj>
              </mc:Choice>
              <mc:Fallback>
                <p:oleObj name="Document" r:id="rId4" imgW="0" imgH="0" progId="">
                  <p:embed/>
                  <p:pic>
                    <p:nvPicPr>
                      <p:cNvPr id="142339" name="Object 2">
                        <a:extLst>
                          <a:ext uri="{FF2B5EF4-FFF2-40B4-BE49-F238E27FC236}">
                            <a16:creationId xmlns:a16="http://schemas.microsoft.com/office/drawing/2014/main" id="{7C8BCC66-BBB6-EF6E-D3C7-B41A9FB30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609600"/>
                        <a:ext cx="5486400" cy="588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42340" name="TextBox 5">
            <a:extLst>
              <a:ext uri="{FF2B5EF4-FFF2-40B4-BE49-F238E27FC236}">
                <a16:creationId xmlns:a16="http://schemas.microsoft.com/office/drawing/2014/main" id="{7D57461F-DD2B-DC5E-34F0-FF3C6B59DEF5}"/>
              </a:ext>
            </a:extLst>
          </p:cNvPr>
          <p:cNvSpPr txBox="1">
            <a:spLocks noChangeArrowheads="1"/>
          </p:cNvSpPr>
          <p:nvPr/>
        </p:nvSpPr>
        <p:spPr bwMode="auto">
          <a:xfrm>
            <a:off x="3048000" y="609600"/>
            <a:ext cx="5638800" cy="152400"/>
          </a:xfrm>
          <a:prstGeom prst="rect">
            <a:avLst/>
          </a:prstGeom>
          <a:blipFill dpi="0" rotWithShape="1">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buClr>
                <a:schemeClr val="accent1"/>
              </a:buClr>
              <a:buSzPct val="75000"/>
              <a:buFont typeface="Wingdings" panose="05000000000000000000" pitchFamily="2" charset="2"/>
              <a:buChar char="n"/>
              <a:defRPr sz="2000">
                <a:solidFill>
                  <a:srgbClr val="262626"/>
                </a:solidFill>
                <a:latin typeface="Calisto MT" panose="02040603050505030304" pitchFamily="18" charset="0"/>
              </a:defRPr>
            </a:lvl1pPr>
            <a:lvl2pPr marL="742950" indent="-28575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2pPr>
            <a:lvl3pPr marL="11430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3pPr>
            <a:lvl4pPr marL="16002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4pPr>
            <a:lvl5pPr marL="2057400" indent="-228600">
              <a:spcBef>
                <a:spcPts val="600"/>
              </a:spcBef>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5pPr>
            <a:lvl6pPr marL="25146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6pPr>
            <a:lvl7pPr marL="29718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7pPr>
            <a:lvl8pPr marL="34290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8pPr>
            <a:lvl9pPr marL="3886200" indent="-228600" eaLnBrk="0" fontAlgn="base" hangingPunct="0">
              <a:spcBef>
                <a:spcPts val="600"/>
              </a:spcBef>
              <a:spcAft>
                <a:spcPct val="0"/>
              </a:spcAft>
              <a:buClr>
                <a:schemeClr val="accent1"/>
              </a:buClr>
              <a:buSzPct val="75000"/>
              <a:buFont typeface="Wingdings" panose="05000000000000000000" pitchFamily="2" charset="2"/>
              <a:buChar char="n"/>
              <a:defRPr>
                <a:solidFill>
                  <a:srgbClr val="262626"/>
                </a:solidFill>
                <a:latin typeface="Calisto MT" panose="02040603050505030304" pitchFamily="18" charset="0"/>
              </a:defRPr>
            </a:lvl9pPr>
          </a:lstStyle>
          <a:p>
            <a:pPr eaLnBrk="1" hangingPunct="1">
              <a:spcBef>
                <a:spcPct val="0"/>
              </a:spcBef>
              <a:buClrTx/>
              <a:buSzTx/>
              <a:buFontTx/>
              <a:buNone/>
            </a:pPr>
            <a:endParaRPr lang="en-US" altLang="en-US" sz="1800">
              <a:solidFill>
                <a:schemeClr val="tx1"/>
              </a:solidFill>
              <a:latin typeface="Arial" panose="020B0604020202020204" pitchFamily="34" charset="0"/>
            </a:endParaRPr>
          </a:p>
        </p:txBody>
      </p:sp>
      <p:pic>
        <p:nvPicPr>
          <p:cNvPr id="142341" name="Picture 4">
            <a:extLst>
              <a:ext uri="{FF2B5EF4-FFF2-40B4-BE49-F238E27FC236}">
                <a16:creationId xmlns:a16="http://schemas.microsoft.com/office/drawing/2014/main" id="{3F5A145E-832B-F2B0-B8BB-B1A65615DAF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4400" y="4038600"/>
            <a:ext cx="16129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dir="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9D814-2176-4C1F-B507-CCB1822EEF19}"/>
              </a:ext>
            </a:extLst>
          </p:cNvPr>
          <p:cNvSpPr>
            <a:spLocks noGrp="1"/>
          </p:cNvSpPr>
          <p:nvPr>
            <p:ph type="title"/>
          </p:nvPr>
        </p:nvSpPr>
        <p:spPr>
          <a:xfrm>
            <a:off x="-228600" y="304800"/>
            <a:ext cx="5867400" cy="1371600"/>
          </a:xfrm>
        </p:spPr>
        <p:txBody>
          <a:bodyPr/>
          <a:lstStyle/>
          <a:p>
            <a:pPr eaLnBrk="1" fontAlgn="auto" hangingPunct="1">
              <a:spcAft>
                <a:spcPts val="0"/>
              </a:spcAft>
              <a:defRPr/>
            </a:pP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Creation</a:t>
            </a:r>
          </a:p>
        </p:txBody>
      </p:sp>
      <p:sp>
        <p:nvSpPr>
          <p:cNvPr id="144387" name="Content Placeholder 2">
            <a:extLst>
              <a:ext uri="{FF2B5EF4-FFF2-40B4-BE49-F238E27FC236}">
                <a16:creationId xmlns:a16="http://schemas.microsoft.com/office/drawing/2014/main" id="{64D1F880-FF8D-3715-0105-37EB89658E8D}"/>
              </a:ext>
            </a:extLst>
          </p:cNvPr>
          <p:cNvSpPr>
            <a:spLocks noGrp="1"/>
          </p:cNvSpPr>
          <p:nvPr>
            <p:ph idx="4294967295"/>
          </p:nvPr>
        </p:nvSpPr>
        <p:spPr>
          <a:xfrm>
            <a:off x="533400" y="2133600"/>
            <a:ext cx="2133600" cy="4191000"/>
          </a:xfrm>
        </p:spPr>
        <p:txBody>
          <a:bodyPr/>
          <a:lstStyle/>
          <a:p>
            <a:pPr eaLnBrk="1" hangingPunct="1"/>
            <a:r>
              <a:rPr lang="en-NZ" altLang="en-US"/>
              <a:t>Process creation is by means of the kernel system call, fork(  )</a:t>
            </a:r>
          </a:p>
          <a:p>
            <a:pPr eaLnBrk="1" hangingPunct="1"/>
            <a:r>
              <a:rPr lang="en-NZ" altLang="en-US"/>
              <a:t>This causes the OS, in Kernel Mode, to:</a:t>
            </a:r>
          </a:p>
        </p:txBody>
      </p:sp>
      <p:graphicFrame>
        <p:nvGraphicFramePr>
          <p:cNvPr id="5" name="Diagram 4">
            <a:extLst>
              <a:ext uri="{FF2B5EF4-FFF2-40B4-BE49-F238E27FC236}">
                <a16:creationId xmlns:a16="http://schemas.microsoft.com/office/drawing/2014/main" id="{6A565C9F-E5D0-46FA-B6C5-488308D52FD5}"/>
              </a:ext>
            </a:extLst>
          </p:cNvPr>
          <p:cNvGraphicFramePr/>
          <p:nvPr/>
        </p:nvGraphicFramePr>
        <p:xfrm>
          <a:off x="2667000" y="2133600"/>
          <a:ext cx="60960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8BF5-66BF-4427-BDD0-7ABE51587833}"/>
              </a:ext>
            </a:extLst>
          </p:cNvPr>
          <p:cNvSpPr>
            <a:spLocks noGrp="1"/>
          </p:cNvSpPr>
          <p:nvPr>
            <p:ph type="title"/>
          </p:nvPr>
        </p:nvSpPr>
        <p:spPr>
          <a:xfrm>
            <a:off x="658813" y="456252"/>
            <a:ext cx="7824788" cy="1323041"/>
          </a:xfrm>
        </p:spPr>
        <p:txBody>
          <a:bodyPr/>
          <a:lstStyle/>
          <a:p>
            <a:pPr algn="l" eaLnBrk="1" fontAlgn="auto" hangingPunct="1">
              <a:spcAft>
                <a:spcPts val="0"/>
              </a:spcAft>
              <a:defRPr/>
            </a:pP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After Creation</a:t>
            </a:r>
            <a:endParaRPr lang="en-NZ" dirty="0"/>
          </a:p>
        </p:txBody>
      </p:sp>
      <p:sp>
        <p:nvSpPr>
          <p:cNvPr id="3" name="Content Placeholder 2">
            <a:extLst>
              <a:ext uri="{FF2B5EF4-FFF2-40B4-BE49-F238E27FC236}">
                <a16:creationId xmlns:a16="http://schemas.microsoft.com/office/drawing/2014/main" id="{3CC11E03-2A7B-40C2-B68C-FE621751BC9D}"/>
              </a:ext>
            </a:extLst>
          </p:cNvPr>
          <p:cNvSpPr>
            <a:spLocks noGrp="1"/>
          </p:cNvSpPr>
          <p:nvPr>
            <p:ph idx="4294967295"/>
          </p:nvPr>
        </p:nvSpPr>
        <p:spPr>
          <a:xfrm>
            <a:off x="533400" y="2209800"/>
            <a:ext cx="8001000" cy="4114800"/>
          </a:xfrm>
        </p:spPr>
        <p:txBody>
          <a:bodyPr rtlCol="0">
            <a:normAutofit/>
          </a:bodyPr>
          <a:lstStyle/>
          <a:p>
            <a:pPr eaLnBrk="1" fontAlgn="auto" hangingPunct="1">
              <a:spcAft>
                <a:spcPts val="0"/>
              </a:spcAft>
              <a:defRPr/>
            </a:pPr>
            <a:r>
              <a:rPr lang="en-NZ" sz="2400" dirty="0">
                <a:solidFill>
                  <a:schemeClr val="tx1">
                    <a:lumMod val="85000"/>
                    <a:lumOff val="15000"/>
                  </a:schemeClr>
                </a:solidFill>
              </a:rPr>
              <a:t>After creating the process the Kernel can do one of the following, as part of the dispatcher routine:</a:t>
            </a:r>
          </a:p>
          <a:p>
            <a:pPr marL="914400" lvl="1" indent="-341313" eaLnBrk="1" fontAlgn="auto" hangingPunct="1">
              <a:spcAft>
                <a:spcPts val="0"/>
              </a:spcAft>
              <a:defRPr/>
            </a:pPr>
            <a:r>
              <a:rPr lang="en-NZ" sz="2400" dirty="0">
                <a:solidFill>
                  <a:schemeClr val="tx1">
                    <a:lumMod val="85000"/>
                    <a:lumOff val="15000"/>
                  </a:schemeClr>
                </a:solidFill>
              </a:rPr>
              <a:t>stay in the parent process</a:t>
            </a:r>
          </a:p>
          <a:p>
            <a:pPr marL="914400" lvl="1" indent="-341313" eaLnBrk="1" fontAlgn="auto" hangingPunct="1">
              <a:spcAft>
                <a:spcPts val="0"/>
              </a:spcAft>
              <a:defRPr/>
            </a:pPr>
            <a:r>
              <a:rPr lang="en-NZ" sz="2400" dirty="0">
                <a:solidFill>
                  <a:schemeClr val="tx1">
                    <a:lumMod val="85000"/>
                    <a:lumOff val="15000"/>
                  </a:schemeClr>
                </a:solidFill>
              </a:rPr>
              <a:t>transfer control to the child process</a:t>
            </a:r>
          </a:p>
          <a:p>
            <a:pPr marL="914400" lvl="1" indent="-341313" eaLnBrk="1" fontAlgn="auto" hangingPunct="1">
              <a:spcAft>
                <a:spcPts val="0"/>
              </a:spcAft>
              <a:defRPr/>
            </a:pPr>
            <a:r>
              <a:rPr lang="en-NZ" sz="2400" dirty="0">
                <a:solidFill>
                  <a:schemeClr val="tx1">
                    <a:lumMod val="85000"/>
                    <a:lumOff val="15000"/>
                  </a:schemeClr>
                </a:solidFill>
              </a:rPr>
              <a:t>transfer control to another process</a:t>
            </a:r>
          </a:p>
          <a:p>
            <a:pPr lvl="1" eaLnBrk="1" fontAlgn="auto" hangingPunct="1">
              <a:spcAft>
                <a:spcPts val="0"/>
              </a:spcAft>
              <a:defRPr/>
            </a:pPr>
            <a:endParaRPr lang="en-NZ" dirty="0">
              <a:solidFill>
                <a:schemeClr val="tx1">
                  <a:lumMod val="85000"/>
                  <a:lumOff val="15000"/>
                </a:schemeClr>
              </a:solidFill>
            </a:endParaRPr>
          </a:p>
          <a:p>
            <a:pPr lvl="1" eaLnBrk="1" fontAlgn="auto" hangingPunct="1">
              <a:spcAft>
                <a:spcPts val="0"/>
              </a:spcAft>
              <a:defRPr/>
            </a:pPr>
            <a:endParaRPr lang="en-NZ" dirty="0">
              <a:solidFill>
                <a:schemeClr val="tx1">
                  <a:lumMod val="85000"/>
                  <a:lumOff val="15000"/>
                </a:schemeClr>
              </a:solidFill>
            </a:endParaRPr>
          </a:p>
          <a:p>
            <a:pPr eaLnBrk="1" fontAlgn="auto" hangingPunct="1">
              <a:spcAft>
                <a:spcPts val="0"/>
              </a:spcAft>
              <a:defRPr/>
            </a:pPr>
            <a:endParaRPr lang="en-NZ" dirty="0">
              <a:solidFill>
                <a:schemeClr val="tx1">
                  <a:lumMod val="85000"/>
                  <a:lumOff val="15000"/>
                </a:schemeClr>
              </a:solidFill>
            </a:endParaRPr>
          </a:p>
        </p:txBody>
      </p:sp>
      <p:pic>
        <p:nvPicPr>
          <p:cNvPr id="146436" name="Picture 5">
            <a:extLst>
              <a:ext uri="{FF2B5EF4-FFF2-40B4-BE49-F238E27FC236}">
                <a16:creationId xmlns:a16="http://schemas.microsoft.com/office/drawing/2014/main" id="{B6132F1B-0639-C422-6B69-77E0A44C61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800600"/>
            <a:ext cx="2438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1590-FC8E-4F8C-9990-D2F2B49D3650}"/>
              </a:ext>
            </a:extLst>
          </p:cNvPr>
          <p:cNvSpPr>
            <a:spLocks noGrp="1"/>
          </p:cNvSpPr>
          <p:nvPr>
            <p:ph type="title"/>
          </p:nvPr>
        </p:nvSpPr>
        <p:spPr>
          <a:xfrm>
            <a:off x="658813" y="455613"/>
            <a:ext cx="7824787" cy="1144587"/>
          </a:xfrm>
        </p:spPr>
        <p:txBody>
          <a:bodyPr/>
          <a:lstStyle/>
          <a:p>
            <a:pPr algn="ctr" eaLnBrk="1" fontAlgn="auto" hangingPunct="1">
              <a:spcAft>
                <a:spcPts val="0"/>
              </a:spcAft>
              <a:defRPr/>
            </a:pPr>
            <a:r>
              <a:rPr lang="en-US" sz="6000" b="1" dirty="0">
                <a:solidFill>
                  <a:schemeClr val="accent1">
                    <a:lumMod val="75000"/>
                  </a:schemeClr>
                </a:solidFill>
              </a:rPr>
              <a:t>Summary</a:t>
            </a:r>
          </a:p>
        </p:txBody>
      </p:sp>
      <p:sp>
        <p:nvSpPr>
          <p:cNvPr id="4" name="TextBox 3">
            <a:extLst>
              <a:ext uri="{FF2B5EF4-FFF2-40B4-BE49-F238E27FC236}">
                <a16:creationId xmlns:a16="http://schemas.microsoft.com/office/drawing/2014/main" id="{D2CEEB5C-8B92-40E3-91D1-83E900DB046B}"/>
              </a:ext>
            </a:extLst>
          </p:cNvPr>
          <p:cNvSpPr txBox="1"/>
          <p:nvPr/>
        </p:nvSpPr>
        <p:spPr>
          <a:xfrm>
            <a:off x="457200" y="2057400"/>
            <a:ext cx="8153400" cy="4554538"/>
          </a:xfrm>
          <a:prstGeom prst="rect">
            <a:avLst/>
          </a:prstGeom>
          <a:noFill/>
        </p:spPr>
        <p:txBody>
          <a:bodyPr>
            <a:spAutoFit/>
          </a:bodyPr>
          <a:lstStyle/>
          <a:p>
            <a:pPr marL="282575" indent="-282575" eaLnBrk="1" hangingPunct="1">
              <a:spcBef>
                <a:spcPts val="900"/>
              </a:spcBef>
              <a:buClr>
                <a:schemeClr val="accent1"/>
              </a:buClr>
              <a:buSzPct val="75000"/>
              <a:buFont typeface="Wingdings" pitchFamily="2" charset="2"/>
              <a:buChar char="n"/>
              <a:defRPr/>
            </a:pPr>
            <a:r>
              <a:rPr lang="en-US" sz="2000" dirty="0">
                <a:solidFill>
                  <a:schemeClr val="tx1">
                    <a:lumMod val="85000"/>
                    <a:lumOff val="15000"/>
                  </a:schemeClr>
                </a:solidFill>
                <a:latin typeface="+mn-lt"/>
                <a:cs typeface="+mn-cs"/>
              </a:rPr>
              <a:t>The most fundamental concept in a modern OS is the process</a:t>
            </a:r>
          </a:p>
          <a:p>
            <a:pPr marL="282575" indent="-282575" eaLnBrk="1" hangingPunct="1">
              <a:spcBef>
                <a:spcPts val="900"/>
              </a:spcBef>
              <a:buClr>
                <a:schemeClr val="accent1"/>
              </a:buClr>
              <a:buSzPct val="75000"/>
              <a:buFont typeface="Wingdings" pitchFamily="2" charset="2"/>
              <a:buChar char="n"/>
              <a:defRPr/>
            </a:pPr>
            <a:r>
              <a:rPr lang="en-US" sz="2000" dirty="0">
                <a:solidFill>
                  <a:schemeClr val="tx1">
                    <a:lumMod val="85000"/>
                    <a:lumOff val="15000"/>
                  </a:schemeClr>
                </a:solidFill>
                <a:latin typeface="+mn-lt"/>
                <a:cs typeface="+mn-cs"/>
              </a:rPr>
              <a:t>The principal function of the OS is to create, manage, and terminate processes</a:t>
            </a:r>
          </a:p>
          <a:p>
            <a:pPr marL="282575" indent="-282575" eaLnBrk="1" hangingPunct="1">
              <a:spcBef>
                <a:spcPts val="900"/>
              </a:spcBef>
              <a:buClr>
                <a:schemeClr val="accent1"/>
              </a:buClr>
              <a:buSzPct val="75000"/>
              <a:buFont typeface="Wingdings" pitchFamily="2" charset="2"/>
              <a:buChar char="n"/>
              <a:defRPr/>
            </a:pPr>
            <a:r>
              <a:rPr lang="en-US" sz="2000" dirty="0">
                <a:solidFill>
                  <a:schemeClr val="tx1">
                    <a:lumMod val="85000"/>
                    <a:lumOff val="15000"/>
                  </a:schemeClr>
                </a:solidFill>
                <a:latin typeface="+mn-lt"/>
                <a:cs typeface="+mn-cs"/>
              </a:rPr>
              <a:t>Process control block contains all of the information that is required for the OS to manage the process, including its current state, resources allocated to it, priority, and other relevant data</a:t>
            </a:r>
          </a:p>
          <a:p>
            <a:pPr marL="282575" indent="-282575" eaLnBrk="1" hangingPunct="1">
              <a:spcBef>
                <a:spcPts val="900"/>
              </a:spcBef>
              <a:buClr>
                <a:schemeClr val="accent1"/>
              </a:buClr>
              <a:buSzPct val="75000"/>
              <a:buFont typeface="Wingdings" pitchFamily="2" charset="2"/>
              <a:buChar char="n"/>
              <a:defRPr/>
            </a:pPr>
            <a:r>
              <a:rPr lang="en-US" sz="2000" dirty="0">
                <a:solidFill>
                  <a:schemeClr val="tx1">
                    <a:lumMod val="85000"/>
                    <a:lumOff val="15000"/>
                  </a:schemeClr>
                </a:solidFill>
                <a:latin typeface="+mn-lt"/>
                <a:cs typeface="+mn-cs"/>
              </a:rPr>
              <a:t>The most important states are Ready, Running and Blocked</a:t>
            </a:r>
          </a:p>
          <a:p>
            <a:pPr marL="282575" indent="-282575" eaLnBrk="1" hangingPunct="1">
              <a:spcBef>
                <a:spcPts val="900"/>
              </a:spcBef>
              <a:buClr>
                <a:schemeClr val="accent1"/>
              </a:buClr>
              <a:buSzPct val="75000"/>
              <a:buFont typeface="Wingdings" pitchFamily="2" charset="2"/>
              <a:buChar char="n"/>
              <a:defRPr/>
            </a:pPr>
            <a:r>
              <a:rPr lang="en-US" sz="2000" dirty="0">
                <a:solidFill>
                  <a:schemeClr val="tx1">
                    <a:lumMod val="85000"/>
                    <a:lumOff val="15000"/>
                  </a:schemeClr>
                </a:solidFill>
                <a:latin typeface="+mn-lt"/>
                <a:cs typeface="+mn-cs"/>
              </a:rPr>
              <a:t>The running process is the one that is currently being executed by the processor</a:t>
            </a:r>
          </a:p>
          <a:p>
            <a:pPr marL="282575" indent="-282575" eaLnBrk="1" hangingPunct="1">
              <a:spcBef>
                <a:spcPts val="900"/>
              </a:spcBef>
              <a:buClr>
                <a:schemeClr val="accent1"/>
              </a:buClr>
              <a:buSzPct val="75000"/>
              <a:buFont typeface="Wingdings" pitchFamily="2" charset="2"/>
              <a:buChar char="n"/>
              <a:defRPr/>
            </a:pPr>
            <a:r>
              <a:rPr lang="en-US" sz="2000" dirty="0">
                <a:solidFill>
                  <a:schemeClr val="tx1">
                    <a:lumMod val="85000"/>
                    <a:lumOff val="15000"/>
                  </a:schemeClr>
                </a:solidFill>
                <a:latin typeface="+mn-lt"/>
                <a:cs typeface="+mn-cs"/>
              </a:rPr>
              <a:t>A blocked process is waiting for the completion of some event</a:t>
            </a:r>
          </a:p>
          <a:p>
            <a:pPr marL="282575" indent="-282575" eaLnBrk="1" hangingPunct="1">
              <a:spcBef>
                <a:spcPts val="900"/>
              </a:spcBef>
              <a:buClr>
                <a:schemeClr val="accent1"/>
              </a:buClr>
              <a:buSzPct val="75000"/>
              <a:buFont typeface="Wingdings" pitchFamily="2" charset="2"/>
              <a:buChar char="n"/>
              <a:defRPr/>
            </a:pPr>
            <a:r>
              <a:rPr lang="en-US" sz="2000" dirty="0">
                <a:solidFill>
                  <a:schemeClr val="tx1">
                    <a:lumMod val="85000"/>
                    <a:lumOff val="15000"/>
                  </a:schemeClr>
                </a:solidFill>
                <a:latin typeface="+mn-lt"/>
                <a:cs typeface="+mn-cs"/>
              </a:rPr>
              <a:t>A running process is interrupted either by an interrupt or by executing a supervisor call to the OS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C6DA9-670D-4DDC-94DC-9AFF9FC60207}"/>
              </a:ext>
            </a:extLst>
          </p:cNvPr>
          <p:cNvSpPr>
            <a:spLocks noGrp="1"/>
          </p:cNvSpPr>
          <p:nvPr>
            <p:ph type="title"/>
          </p:nvPr>
        </p:nvSpPr>
        <p:spPr/>
        <p:txBody>
          <a:bodyPr/>
          <a:lstStyle/>
          <a:p>
            <a:pPr>
              <a:defRPr/>
            </a:pPr>
            <a:r>
              <a:rPr lang="en-US" altLang="en-US" dirty="0"/>
              <a:t>Process  Structure</a:t>
            </a:r>
            <a:endParaRPr lang="en-US" dirty="0"/>
          </a:p>
        </p:txBody>
      </p:sp>
      <p:sp>
        <p:nvSpPr>
          <p:cNvPr id="24579" name="Rectangle 3">
            <a:extLst>
              <a:ext uri="{FF2B5EF4-FFF2-40B4-BE49-F238E27FC236}">
                <a16:creationId xmlns:a16="http://schemas.microsoft.com/office/drawing/2014/main" id="{A5927F32-54F2-A3F0-F37F-C4EBB7A81AB7}"/>
              </a:ext>
            </a:extLst>
          </p:cNvPr>
          <p:cNvSpPr>
            <a:spLocks noGrp="1"/>
          </p:cNvSpPr>
          <p:nvPr>
            <p:ph idx="1"/>
          </p:nvPr>
        </p:nvSpPr>
        <p:spPr>
          <a:xfrm>
            <a:off x="914400" y="2209800"/>
            <a:ext cx="6913563" cy="4786313"/>
          </a:xfrm>
        </p:spPr>
        <p:txBody>
          <a:bodyPr/>
          <a:lstStyle/>
          <a:p>
            <a:r>
              <a:rPr lang="en-US" altLang="en-US"/>
              <a:t>A process is more than the program code, which is sometimes known as the </a:t>
            </a:r>
            <a:r>
              <a:rPr lang="en-US" altLang="en-US" b="1"/>
              <a:t>text </a:t>
            </a:r>
            <a:r>
              <a:rPr lang="en-US" altLang="en-US"/>
              <a:t>section. </a:t>
            </a:r>
          </a:p>
          <a:p>
            <a:r>
              <a:rPr lang="en-US" altLang="en-US"/>
              <a:t>It also includes the current activity:</a:t>
            </a:r>
          </a:p>
          <a:p>
            <a:pPr lvl="1"/>
            <a:r>
              <a:rPr lang="en-US" altLang="en-US"/>
              <a:t>The value of the </a:t>
            </a:r>
            <a:r>
              <a:rPr lang="en-US" altLang="en-US" b="1"/>
              <a:t>program counter</a:t>
            </a:r>
            <a:r>
              <a:rPr lang="en-US" altLang="en-US"/>
              <a:t> </a:t>
            </a:r>
          </a:p>
          <a:p>
            <a:pPr lvl="1"/>
            <a:r>
              <a:rPr lang="en-US" altLang="en-US"/>
              <a:t>The contents of the </a:t>
            </a:r>
            <a:r>
              <a:rPr lang="en-US" altLang="en-US" b="1"/>
              <a:t>processor's registers</a:t>
            </a:r>
            <a:r>
              <a:rPr lang="en-US" altLang="en-US"/>
              <a:t>. </a:t>
            </a:r>
          </a:p>
          <a:p>
            <a:r>
              <a:rPr lang="en-US" altLang="en-US"/>
              <a:t>It also includes the process </a:t>
            </a:r>
            <a:r>
              <a:rPr lang="en-US" altLang="en-US" b="1"/>
              <a:t>stack</a:t>
            </a:r>
            <a:r>
              <a:rPr lang="en-US" altLang="en-US"/>
              <a:t>, which contains temporary data (such as function parameters, return addresses, and local variables)</a:t>
            </a:r>
          </a:p>
          <a:p>
            <a:r>
              <a:rPr lang="en-US" altLang="en-US"/>
              <a:t>It also includes the </a:t>
            </a:r>
            <a:r>
              <a:rPr lang="en-US" altLang="en-US" b="1"/>
              <a:t>data section</a:t>
            </a:r>
            <a:r>
              <a:rPr lang="en-US" altLang="en-US"/>
              <a:t>, which contains global variables.</a:t>
            </a:r>
          </a:p>
          <a:p>
            <a:r>
              <a:rPr lang="en-US" altLang="en-US"/>
              <a:t> It may also include a  </a:t>
            </a:r>
            <a:r>
              <a:rPr lang="en-US" altLang="en-US" b="1"/>
              <a:t>heap</a:t>
            </a:r>
            <a:r>
              <a:rPr lang="en-US" altLang="en-US"/>
              <a:t>, which is memory that is dynamically allocated during process run time. </a:t>
            </a:r>
          </a:p>
          <a:p>
            <a:pPr>
              <a:lnSpc>
                <a:spcPct val="90000"/>
              </a:lnSpc>
              <a:buFont typeface="Monotype Sorts" pitchFamily="-84" charset="2"/>
              <a:buNone/>
            </a:pPr>
            <a:endParaRPr lang="en-US" altLang="en-US"/>
          </a:p>
          <a:p>
            <a:pPr>
              <a:lnSpc>
                <a:spcPct val="90000"/>
              </a:lnSpc>
              <a:buFont typeface="Monotype Sorts" pitchFamily="-84" charset="2"/>
              <a:buNone/>
            </a:pPr>
            <a:endParaRPr lang="en-US" alt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8786C9FA-1B4E-4D1A-B3C8-28564DE62FB1}"/>
              </a:ext>
            </a:extLst>
          </p:cNvPr>
          <p:cNvSpPr>
            <a:spLocks noGrp="1"/>
          </p:cNvSpPr>
          <p:nvPr>
            <p:ph type="title"/>
          </p:nvPr>
        </p:nvSpPr>
        <p:spPr>
          <a:xfrm>
            <a:off x="658813" y="456253"/>
            <a:ext cx="7824788" cy="1143947"/>
          </a:xfrm>
        </p:spPr>
        <p:txBody>
          <a:bodyPr/>
          <a:lstStyle/>
          <a:p>
            <a:pPr algn="l" eaLnBrk="1" fontAlgn="auto" hangingPunct="1">
              <a:spcAft>
                <a:spcPts val="0"/>
              </a:spcAft>
              <a:defRPr/>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Elements</a:t>
            </a:r>
          </a:p>
        </p:txBody>
      </p:sp>
      <p:sp>
        <p:nvSpPr>
          <p:cNvPr id="25603" name="Content Placeholder 2">
            <a:extLst>
              <a:ext uri="{FF2B5EF4-FFF2-40B4-BE49-F238E27FC236}">
                <a16:creationId xmlns:a16="http://schemas.microsoft.com/office/drawing/2014/main" id="{02A07703-CE9C-BE36-60BF-B1A461A96EB3}"/>
              </a:ext>
            </a:extLst>
          </p:cNvPr>
          <p:cNvSpPr>
            <a:spLocks noGrp="1"/>
          </p:cNvSpPr>
          <p:nvPr>
            <p:ph idx="4294967295"/>
          </p:nvPr>
        </p:nvSpPr>
        <p:spPr>
          <a:xfrm>
            <a:off x="533400" y="2286000"/>
            <a:ext cx="8026400" cy="3840163"/>
          </a:xfrm>
        </p:spPr>
        <p:txBody>
          <a:bodyPr/>
          <a:lstStyle/>
          <a:p>
            <a:pPr eaLnBrk="1" hangingPunct="1">
              <a:lnSpc>
                <a:spcPct val="90000"/>
              </a:lnSpc>
            </a:pPr>
            <a:r>
              <a:rPr lang="en-US" altLang="en-US"/>
              <a:t>While the program is executing, this process can be uniquely characterized by a number of elements, including:</a:t>
            </a:r>
          </a:p>
        </p:txBody>
      </p:sp>
      <p:graphicFrame>
        <p:nvGraphicFramePr>
          <p:cNvPr id="5" name="Diagram 4">
            <a:extLst>
              <a:ext uri="{FF2B5EF4-FFF2-40B4-BE49-F238E27FC236}">
                <a16:creationId xmlns:a16="http://schemas.microsoft.com/office/drawing/2014/main" id="{F7F043BC-FD6F-4F8D-9130-6083B1FD9EAB}"/>
              </a:ext>
            </a:extLst>
          </p:cNvPr>
          <p:cNvGraphicFramePr/>
          <p:nvPr/>
        </p:nvGraphicFramePr>
        <p:xfrm>
          <a:off x="228600" y="2895600"/>
          <a:ext cx="82296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78371868-DA6B-63B6-E990-8F51B24555E5}"/>
              </a:ext>
            </a:extLst>
          </p:cNvPr>
          <p:cNvSpPr>
            <a:spLocks noGrp="1" noChangeArrowheads="1"/>
          </p:cNvSpPr>
          <p:nvPr>
            <p:ph type="title"/>
          </p:nvPr>
        </p:nvSpPr>
        <p:spPr bwMode="auto">
          <a:xfrm>
            <a:off x="609600" y="1371600"/>
            <a:ext cx="3657600" cy="1098550"/>
          </a:xfrm>
        </p:spPr>
        <p:txBody>
          <a:bodyPr wrap="square" numCol="1" compatLnSpc="1">
            <a:prstTxWarp prst="textNoShape">
              <a:avLst/>
            </a:prstTxWarp>
          </a:bodyPr>
          <a:lstStyle/>
          <a:p>
            <a:pPr eaLnBrk="1" hangingPunct="1"/>
            <a:r>
              <a:rPr lang="en-US" altLang="en-US"/>
              <a:t>Process Control Block</a:t>
            </a:r>
          </a:p>
        </p:txBody>
      </p:sp>
      <p:sp>
        <p:nvSpPr>
          <p:cNvPr id="27651" name="Text Placeholder 4">
            <a:extLst>
              <a:ext uri="{FF2B5EF4-FFF2-40B4-BE49-F238E27FC236}">
                <a16:creationId xmlns:a16="http://schemas.microsoft.com/office/drawing/2014/main" id="{E319CEAD-A681-A3DF-AD9D-088848FEA6FF}"/>
              </a:ext>
            </a:extLst>
          </p:cNvPr>
          <p:cNvSpPr>
            <a:spLocks noGrp="1"/>
          </p:cNvSpPr>
          <p:nvPr>
            <p:ph type="body" sz="half" idx="2"/>
          </p:nvPr>
        </p:nvSpPr>
        <p:spPr>
          <a:xfrm>
            <a:off x="533400" y="2819400"/>
            <a:ext cx="3886200" cy="3854450"/>
          </a:xfrm>
        </p:spPr>
        <p:txBody>
          <a:bodyPr/>
          <a:lstStyle/>
          <a:p>
            <a:pPr eaLnBrk="1" hangingPunct="1">
              <a:buSzPct val="106000"/>
              <a:buFont typeface="Wingdings" panose="05000000000000000000" pitchFamily="2" charset="2"/>
              <a:buChar char="§"/>
            </a:pPr>
            <a:r>
              <a:rPr lang="en-US" altLang="en-US" sz="2000"/>
              <a:t>Contains the process elements</a:t>
            </a:r>
          </a:p>
          <a:p>
            <a:pPr eaLnBrk="1" hangingPunct="1">
              <a:buSzPct val="106000"/>
              <a:buFont typeface="Wingdings" panose="05000000000000000000" pitchFamily="2" charset="2"/>
              <a:buChar char="§"/>
            </a:pPr>
            <a:r>
              <a:rPr lang="en-US" altLang="en-US" sz="2000"/>
              <a:t>Makes it possible to interrupt a running process and later resume execution as if the interruption had not occurred</a:t>
            </a:r>
          </a:p>
          <a:p>
            <a:pPr eaLnBrk="1" hangingPunct="1">
              <a:buSzPct val="106000"/>
              <a:buFont typeface="Wingdings" panose="05000000000000000000" pitchFamily="2" charset="2"/>
              <a:buChar char="§"/>
            </a:pPr>
            <a:r>
              <a:rPr lang="en-US" altLang="en-US" sz="2000"/>
              <a:t>Created and managed by the operating system</a:t>
            </a:r>
          </a:p>
          <a:p>
            <a:pPr eaLnBrk="1" hangingPunct="1">
              <a:buSzPct val="106000"/>
              <a:buFont typeface="Wingdings" panose="05000000000000000000" pitchFamily="2" charset="2"/>
              <a:buChar char="§"/>
            </a:pPr>
            <a:r>
              <a:rPr lang="en-US" altLang="en-US" sz="2000"/>
              <a:t>Key tool that allows support for multiple processes (multiprogramming)</a:t>
            </a:r>
          </a:p>
          <a:p>
            <a:pPr eaLnBrk="1" hangingPunct="1"/>
            <a:endParaRPr lang="en-US" altLang="en-US"/>
          </a:p>
        </p:txBody>
      </p:sp>
      <p:pic>
        <p:nvPicPr>
          <p:cNvPr id="27652" name="Content Placeholder 3">
            <a:extLst>
              <a:ext uri="{FF2B5EF4-FFF2-40B4-BE49-F238E27FC236}">
                <a16:creationId xmlns:a16="http://schemas.microsoft.com/office/drawing/2014/main" id="{224B0613-AD2E-D6F2-8742-F94D1B1412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762000"/>
            <a:ext cx="3544888"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heel spokes="3"/>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18067</Words>
  <Application>Microsoft Office PowerPoint</Application>
  <PresentationFormat>On-screen Show (4:3)</PresentationFormat>
  <Paragraphs>1631</Paragraphs>
  <Slides>68</Slides>
  <Notes>66</Notes>
  <HiddenSlides>0</HiddenSlides>
  <MMClips>0</MMClips>
  <ScaleCrop>false</ScaleCrop>
  <HeadingPairs>
    <vt:vector size="4" baseType="variant">
      <vt:variant>
        <vt:lpstr>Theme</vt:lpstr>
      </vt:variant>
      <vt:variant>
        <vt:i4>2</vt:i4>
      </vt:variant>
      <vt:variant>
        <vt:lpstr>Slide Titles</vt:lpstr>
      </vt:variant>
      <vt:variant>
        <vt:i4>68</vt:i4>
      </vt:variant>
    </vt:vector>
  </HeadingPairs>
  <TitlesOfParts>
    <vt:vector size="70" baseType="lpstr">
      <vt:lpstr>Custom Design</vt:lpstr>
      <vt:lpstr>Codex</vt:lpstr>
      <vt:lpstr> Processes Description and Control</vt:lpstr>
      <vt:lpstr>Operating Systems: Internals and Design Principles </vt:lpstr>
      <vt:lpstr>Summary of Earlier Concepts</vt:lpstr>
      <vt:lpstr>OS Management of Application Execution</vt:lpstr>
      <vt:lpstr>Process Concept</vt:lpstr>
      <vt:lpstr>Process Elements</vt:lpstr>
      <vt:lpstr>Process  Structure</vt:lpstr>
      <vt:lpstr>Process Elements</vt:lpstr>
      <vt:lpstr>Process Control Block</vt:lpstr>
      <vt:lpstr>Process States</vt:lpstr>
      <vt:lpstr>Process Execution</vt:lpstr>
      <vt:lpstr>Traces of Processes of    Figure 3.2</vt:lpstr>
      <vt:lpstr>Combined Trace of Processes of       Figure 3.2</vt:lpstr>
      <vt:lpstr>Two-State Process Model</vt:lpstr>
      <vt:lpstr>Queuing Diagram</vt:lpstr>
      <vt:lpstr>Table 3.1   Reasons for Process Creation</vt:lpstr>
      <vt:lpstr>Process Creation</vt:lpstr>
      <vt:lpstr>Process Termination</vt:lpstr>
      <vt:lpstr>PowerPoint Presentation</vt:lpstr>
      <vt:lpstr>Five-State Process Model</vt:lpstr>
      <vt:lpstr>Process States for Trace of Figure 3.4</vt:lpstr>
      <vt:lpstr>Using Two Queues</vt:lpstr>
      <vt:lpstr>Multiple Blocked Queues</vt:lpstr>
      <vt:lpstr>Suspended Processes</vt:lpstr>
      <vt:lpstr>One Suspend State</vt:lpstr>
      <vt:lpstr>Two Suspend States</vt:lpstr>
      <vt:lpstr>Characteristics of a Suspended Process</vt:lpstr>
      <vt:lpstr>Reasons for Process Suspension</vt:lpstr>
      <vt:lpstr>Processes and Resources What does the OS need to know to manage processes &amp; resources?</vt:lpstr>
      <vt:lpstr>OS Control Tables</vt:lpstr>
      <vt:lpstr>Memory Tables</vt:lpstr>
      <vt:lpstr>I/O Tables</vt:lpstr>
      <vt:lpstr>File Tables</vt:lpstr>
      <vt:lpstr>Process Tables</vt:lpstr>
      <vt:lpstr>Process Control Structures - PCB</vt:lpstr>
      <vt:lpstr>Process Attributes</vt:lpstr>
      <vt:lpstr>Process Identification</vt:lpstr>
      <vt:lpstr>Processor State Information</vt:lpstr>
      <vt:lpstr>X86 EFLAGS Register</vt:lpstr>
      <vt:lpstr>Process Control Information</vt:lpstr>
      <vt:lpstr>PowerPoint Presentation</vt:lpstr>
      <vt:lpstr>Structure of Process  Images in Virtual Memory</vt:lpstr>
      <vt:lpstr>Role of the  Process Control Block</vt:lpstr>
      <vt:lpstr>Modes of Execution</vt:lpstr>
      <vt:lpstr>PowerPoint Presentation</vt:lpstr>
      <vt:lpstr>Process Creation</vt:lpstr>
      <vt:lpstr>Process (Context) Switching</vt:lpstr>
      <vt:lpstr>System Interrupts</vt:lpstr>
      <vt:lpstr>Mode Switching</vt:lpstr>
      <vt:lpstr>Mode Switching</vt:lpstr>
      <vt:lpstr>Change of Process State</vt:lpstr>
      <vt:lpstr>Execution  of the  Operating System</vt:lpstr>
      <vt:lpstr>Execution Within  User Processes</vt:lpstr>
      <vt:lpstr>Security Issues</vt:lpstr>
      <vt:lpstr>System Access Threats</vt:lpstr>
      <vt:lpstr>Countermeasures:  Intrusion Detection</vt:lpstr>
      <vt:lpstr>Countermeasures:  Authentication</vt:lpstr>
      <vt:lpstr>Countermeasures:  Access Control</vt:lpstr>
      <vt:lpstr>Countermeasures:  Firewalls</vt:lpstr>
      <vt:lpstr>Unix SVR4</vt:lpstr>
      <vt:lpstr>UNIX Process States</vt:lpstr>
      <vt:lpstr>UNIX Process State Transition Diagram</vt:lpstr>
      <vt:lpstr>A Unix Process</vt:lpstr>
      <vt:lpstr>Table 3.11  UNIX Process Table Entry </vt:lpstr>
      <vt:lpstr>Table 3.12 UNIX U Area </vt:lpstr>
      <vt:lpstr>Process Creation</vt:lpstr>
      <vt:lpstr>After Creation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Process Description and Control</dc:title>
  <dc:creator/>
  <cp:lastModifiedBy>Taha Bin Niaz</cp:lastModifiedBy>
  <cp:revision>7</cp:revision>
  <dcterms:created xsi:type="dcterms:W3CDTF">2011-04-29T04:10:14Z</dcterms:created>
  <dcterms:modified xsi:type="dcterms:W3CDTF">2022-08-21T19:25:57Z</dcterms:modified>
</cp:coreProperties>
</file>